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5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6271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restituzionedati.invalsi.it/logo19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2103120"/>
            <a:ext cx="914400" cy="9144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10312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00000"/>
                </a:solidFill>
              </a:rPr>
              <a:t>Rilevazioni Nazionali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rgbClr val="000000"/>
                </a:solidFill>
              </a:rPr>
              <a:t>Grado 5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rgbClr val="000000"/>
                </a:solidFill>
              </a:rPr>
              <a:t>Dati Generali 2024-2025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3086100"/>
          </a:xfrm>
          <a:prstGeom prst="rect">
            <a:avLst/>
          </a:prstGeom>
        </p:spPr>
      </p:pic>
      <p:pic>
        <p:nvPicPr>
          <p:cNvPr id="3" name="Image 1" descr="https://restituzionedati.invalsi.it/logo3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5 - Dati Generali 2024-2025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2468880"/>
          </a:xfrm>
          <a:prstGeom prst="rect">
            <a:avLst/>
          </a:prstGeom>
        </p:spPr>
      </p:pic>
      <p:pic>
        <p:nvPicPr>
          <p:cNvPr id="3" name="Image 1" descr="https://restituzionedati.invalsi.it/logo3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5 - Dati Generali 2024-2025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3857625"/>
          </a:xfrm>
          <a:prstGeom prst="rect">
            <a:avLst/>
          </a:prstGeom>
        </p:spPr>
      </p:pic>
      <p:pic>
        <p:nvPicPr>
          <p:cNvPr id="3" name="Image 1" descr="https://restituzionedati.invalsi.it/logo3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5 - Dati Generali 2024-2025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3909060"/>
          </a:xfrm>
          <a:prstGeom prst="rect">
            <a:avLst/>
          </a:prstGeom>
        </p:spPr>
      </p:pic>
      <p:pic>
        <p:nvPicPr>
          <p:cNvPr id="3" name="Image 1" descr="https://restituzionedati.invalsi.it/logo3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5 - Dati Generali 2024-2025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3909060"/>
          </a:xfrm>
          <a:prstGeom prst="rect">
            <a:avLst/>
          </a:prstGeom>
        </p:spPr>
      </p:pic>
      <p:pic>
        <p:nvPicPr>
          <p:cNvPr id="3" name="Image 1" descr="https://restituzionedati.invalsi.it/logo3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5 - Dati Generali 2024-2025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2263140"/>
          </a:xfrm>
          <a:prstGeom prst="rect">
            <a:avLst/>
          </a:prstGeom>
        </p:spPr>
      </p:pic>
      <p:pic>
        <p:nvPicPr>
          <p:cNvPr id="3" name="Image 1" descr="https://restituzionedati.invalsi.it/logo3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5 - Dati Generali 2024-2025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</Words>
  <Application>Microsoft Office PowerPoint</Application>
  <PresentationFormat>Presentazione su schermo (16:9)</PresentationFormat>
  <Paragraphs>16</Paragraphs>
  <Slides>7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User</cp:lastModifiedBy>
  <cp:revision>1</cp:revision>
  <dcterms:created xsi:type="dcterms:W3CDTF">2025-10-16T12:27:08Z</dcterms:created>
  <dcterms:modified xsi:type="dcterms:W3CDTF">2025-10-16T12:27:36Z</dcterms:modified>
</cp:coreProperties>
</file>