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8" d="100"/>
          <a:sy n="58" d="100"/>
        </p:scale>
        <p:origin x="8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044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restituzionedati.invalsi.it/logo19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10312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10312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Rilevazioni Nazionali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Grado 8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Dati Generali 2024-2025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08610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70332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034665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857625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137535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8 -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Presentazione su schermo (16:9)</PresentationFormat>
  <Paragraphs>20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Docente</cp:lastModifiedBy>
  <cp:revision>1</cp:revision>
  <dcterms:created xsi:type="dcterms:W3CDTF">2025-10-16T12:29:02Z</dcterms:created>
  <dcterms:modified xsi:type="dcterms:W3CDTF">2025-10-17T07:21:13Z</dcterms:modified>
</cp:coreProperties>
</file>