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2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</p:sldIdLst>
  <p:sldSz cy="6858000" cx="12192000"/>
  <p:notesSz cx="6858000" cy="9144000"/>
  <p:embeddedFontLst>
    <p:embeddedFont>
      <p:font typeface="Libre Franklin"/>
      <p:regular r:id="rId18"/>
      <p:bold r:id="rId19"/>
      <p:italic r:id="rId20"/>
      <p:boldItalic r:id="rId21"/>
    </p:embeddedFont>
    <p:embeddedFont>
      <p:font typeface="Book Antiqua"/>
      <p:regular r:id="rId22"/>
      <p:bold r:id="rId23"/>
      <p:italic r:id="rId24"/>
      <p:boldItalic r:id="rId25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000000"/>
          </p15:clr>
        </p15:guide>
        <p15:guide id="2" pos="3840">
          <p15:clr>
            <a:srgbClr val="000000"/>
          </p15:clr>
        </p15:guide>
      </p15:sldGuideLst>
    </p:ext>
    <p:ext uri="GoogleSlidesCustomDataVersion2">
      <go:slidesCustomData xmlns:go="http://customooxmlschemas.google.com/" r:id="rId26" roundtripDataSignature="AMtx7mhyDQYsHSOm2oKHdCThOAVdbpyec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384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LibreFranklin-italic.fntdata"/><Relationship Id="rId22" Type="http://schemas.openxmlformats.org/officeDocument/2006/relationships/font" Target="fonts/BookAntiqua-regular.fntdata"/><Relationship Id="rId21" Type="http://schemas.openxmlformats.org/officeDocument/2006/relationships/font" Target="fonts/LibreFranklin-boldItalic.fntdata"/><Relationship Id="rId24" Type="http://schemas.openxmlformats.org/officeDocument/2006/relationships/font" Target="fonts/BookAntiqua-italic.fntdata"/><Relationship Id="rId23" Type="http://schemas.openxmlformats.org/officeDocument/2006/relationships/font" Target="fonts/BookAntiqua-bold.fntdata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26" Type="http://customschemas.google.com/relationships/presentationmetadata" Target="metadata"/><Relationship Id="rId25" Type="http://schemas.openxmlformats.org/officeDocument/2006/relationships/font" Target="fonts/BookAntiqua-boldItalic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19" Type="http://schemas.openxmlformats.org/officeDocument/2006/relationships/font" Target="fonts/LibreFranklin-bold.fntdata"/><Relationship Id="rId18" Type="http://schemas.openxmlformats.org/officeDocument/2006/relationships/font" Target="fonts/LibreFranklin-regular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it-IT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2" name="Google Shape;92;p1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8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g343ee9c6ed0_0_112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0" name="Google Shape;150;g343ee9c6ed0_0_112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4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g343ee9c6ed0_0_121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6" name="Google Shape;156;g343ee9c6ed0_0_121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0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g3479fdf4dc7_1_0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2" name="Google Shape;162;g3479fdf4dc7_1_0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g343ee9c6ed0_0_0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9" name="Google Shape;99;g343ee9c6ed0_0_0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g34590cad764_0_0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5" name="Google Shape;105;g34590cad764_0_0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g343ee9c6ed0_0_12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4" name="Google Shape;114;g343ee9c6ed0_0_12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g343ee9c6ed0_0_17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0" name="Google Shape;120;g343ee9c6ed0_0_17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g343ee9c6ed0_0_92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6" name="Google Shape;126;g343ee9c6ed0_0_92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g343ee9c6ed0_0_97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2" name="Google Shape;132;g343ee9c6ed0_0_97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6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g343ee9c6ed0_0_102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8" name="Google Shape;138;g343ee9c6ed0_0_102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2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g343ee9c6ed0_0_107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4" name="Google Shape;144;g343ee9c6ed0_0_107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olo e contenuto" type="obj">
  <p:cSld name="OBJECT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17"/>
          <p:cNvSpPr txBox="1"/>
          <p:nvPr>
            <p:ph type="title"/>
          </p:nvPr>
        </p:nvSpPr>
        <p:spPr>
          <a:xfrm>
            <a:off x="609600" y="274638"/>
            <a:ext cx="99568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45700" spcFirstLastPara="1" rIns="45700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600"/>
              <a:buFont typeface="Libre Franklin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17"/>
          <p:cNvSpPr txBox="1"/>
          <p:nvPr>
            <p:ph idx="1" type="body"/>
          </p:nvPr>
        </p:nvSpPr>
        <p:spPr>
          <a:xfrm>
            <a:off x="609600" y="1600201"/>
            <a:ext cx="99568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0040" lvl="0" marL="457200" algn="l">
              <a:spcBef>
                <a:spcPts val="360"/>
              </a:spcBef>
              <a:spcAft>
                <a:spcPts val="0"/>
              </a:spcAft>
              <a:buSzPts val="1440"/>
              <a:buChar char="⦿"/>
              <a:defRPr/>
            </a:lvl1pPr>
            <a:lvl2pPr indent="-331469" lvl="1" marL="914400" algn="l">
              <a:spcBef>
                <a:spcPts val="360"/>
              </a:spcBef>
              <a:spcAft>
                <a:spcPts val="0"/>
              </a:spcAft>
              <a:buSzPts val="1620"/>
              <a:buChar char="⚫"/>
              <a:defRPr/>
            </a:lvl2pPr>
            <a:lvl3pPr indent="-325755" lvl="2" marL="1371600" algn="l">
              <a:spcBef>
                <a:spcPts val="360"/>
              </a:spcBef>
              <a:spcAft>
                <a:spcPts val="0"/>
              </a:spcAft>
              <a:buSzPts val="1530"/>
              <a:buChar char="○"/>
              <a:defRPr/>
            </a:lvl3pPr>
            <a:lvl4pPr indent="-331469" lvl="3" marL="1828800" algn="l">
              <a:spcBef>
                <a:spcPts val="360"/>
              </a:spcBef>
              <a:spcAft>
                <a:spcPts val="0"/>
              </a:spcAft>
              <a:buSzPts val="1620"/>
              <a:buChar char="⚫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SzPts val="1800"/>
              <a:buChar char="-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SzPts val="1800"/>
              <a:buChar char="-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/>
        </p:txBody>
      </p:sp>
      <p:sp>
        <p:nvSpPr>
          <p:cNvPr id="20" name="Google Shape;20;p17"/>
          <p:cNvSpPr txBox="1"/>
          <p:nvPr>
            <p:ph idx="10" type="dt"/>
          </p:nvPr>
        </p:nvSpPr>
        <p:spPr>
          <a:xfrm>
            <a:off x="609600" y="6422065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17"/>
          <p:cNvSpPr txBox="1"/>
          <p:nvPr>
            <p:ph idx="11" type="ftr"/>
          </p:nvPr>
        </p:nvSpPr>
        <p:spPr>
          <a:xfrm>
            <a:off x="4165600" y="6422065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17"/>
          <p:cNvSpPr txBox="1"/>
          <p:nvPr>
            <p:ph idx="12" type="sldNum"/>
          </p:nvPr>
        </p:nvSpPr>
        <p:spPr>
          <a:xfrm>
            <a:off x="10871200" y="6422065"/>
            <a:ext cx="10160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olo e testo verticale" type="vertTx">
  <p:cSld name="VERTICAL_TEXT"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26"/>
          <p:cNvSpPr txBox="1"/>
          <p:nvPr>
            <p:ph type="title"/>
          </p:nvPr>
        </p:nvSpPr>
        <p:spPr>
          <a:xfrm>
            <a:off x="609600" y="274638"/>
            <a:ext cx="99568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45700" spcFirstLastPara="1" rIns="45700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0" name="Google Shape;80;p26"/>
          <p:cNvSpPr txBox="1"/>
          <p:nvPr>
            <p:ph idx="1" type="body"/>
          </p:nvPr>
        </p:nvSpPr>
        <p:spPr>
          <a:xfrm rot="5400000">
            <a:off x="3325018" y="-1115218"/>
            <a:ext cx="4525963" cy="9956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0040" lvl="0" marL="457200" algn="l">
              <a:spcBef>
                <a:spcPts val="360"/>
              </a:spcBef>
              <a:spcAft>
                <a:spcPts val="0"/>
              </a:spcAft>
              <a:buSzPts val="1440"/>
              <a:buChar char="⦿"/>
              <a:defRPr/>
            </a:lvl1pPr>
            <a:lvl2pPr indent="-331469" lvl="1" marL="914400" algn="l">
              <a:spcBef>
                <a:spcPts val="360"/>
              </a:spcBef>
              <a:spcAft>
                <a:spcPts val="0"/>
              </a:spcAft>
              <a:buSzPts val="1620"/>
              <a:buChar char="⚫"/>
              <a:defRPr/>
            </a:lvl2pPr>
            <a:lvl3pPr indent="-325755" lvl="2" marL="1371600" algn="l">
              <a:spcBef>
                <a:spcPts val="360"/>
              </a:spcBef>
              <a:spcAft>
                <a:spcPts val="0"/>
              </a:spcAft>
              <a:buSzPts val="1530"/>
              <a:buChar char="○"/>
              <a:defRPr/>
            </a:lvl3pPr>
            <a:lvl4pPr indent="-331469" lvl="3" marL="1828800" algn="l">
              <a:spcBef>
                <a:spcPts val="360"/>
              </a:spcBef>
              <a:spcAft>
                <a:spcPts val="0"/>
              </a:spcAft>
              <a:buSzPts val="1620"/>
              <a:buChar char="⚫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SzPts val="1800"/>
              <a:buChar char="-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SzPts val="1800"/>
              <a:buChar char="-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/>
        </p:txBody>
      </p:sp>
      <p:sp>
        <p:nvSpPr>
          <p:cNvPr id="81" name="Google Shape;81;p26"/>
          <p:cNvSpPr txBox="1"/>
          <p:nvPr>
            <p:ph idx="10" type="dt"/>
          </p:nvPr>
        </p:nvSpPr>
        <p:spPr>
          <a:xfrm>
            <a:off x="609600" y="6422065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2" name="Google Shape;82;p26"/>
          <p:cNvSpPr txBox="1"/>
          <p:nvPr>
            <p:ph idx="11" type="ftr"/>
          </p:nvPr>
        </p:nvSpPr>
        <p:spPr>
          <a:xfrm>
            <a:off x="4165600" y="6422065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3" name="Google Shape;83;p26"/>
          <p:cNvSpPr txBox="1"/>
          <p:nvPr>
            <p:ph idx="12" type="sldNum"/>
          </p:nvPr>
        </p:nvSpPr>
        <p:spPr>
          <a:xfrm>
            <a:off x="10871200" y="6422065"/>
            <a:ext cx="10160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_Titolo e testo verticale" type="vertTitleAndTx">
  <p:cSld name="VERTICAL_TITLE_AND_VERTICAL_TEXT"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27"/>
          <p:cNvSpPr txBox="1"/>
          <p:nvPr>
            <p:ph type="title"/>
          </p:nvPr>
        </p:nvSpPr>
        <p:spPr>
          <a:xfrm rot="5400000">
            <a:off x="7285038" y="1828802"/>
            <a:ext cx="5851525" cy="2743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45700" spcFirstLastPara="1" rIns="45700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6" name="Google Shape;86;p27"/>
          <p:cNvSpPr txBox="1"/>
          <p:nvPr>
            <p:ph idx="1" type="body"/>
          </p:nvPr>
        </p:nvSpPr>
        <p:spPr>
          <a:xfrm rot="5400000">
            <a:off x="1697038" y="-812799"/>
            <a:ext cx="5851525" cy="8026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0040" lvl="0" marL="457200" algn="l">
              <a:spcBef>
                <a:spcPts val="360"/>
              </a:spcBef>
              <a:spcAft>
                <a:spcPts val="0"/>
              </a:spcAft>
              <a:buSzPts val="1440"/>
              <a:buChar char="⦿"/>
              <a:defRPr/>
            </a:lvl1pPr>
            <a:lvl2pPr indent="-331469" lvl="1" marL="914400" algn="l">
              <a:spcBef>
                <a:spcPts val="360"/>
              </a:spcBef>
              <a:spcAft>
                <a:spcPts val="0"/>
              </a:spcAft>
              <a:buSzPts val="1620"/>
              <a:buChar char="⚫"/>
              <a:defRPr/>
            </a:lvl2pPr>
            <a:lvl3pPr indent="-325755" lvl="2" marL="1371600" algn="l">
              <a:spcBef>
                <a:spcPts val="360"/>
              </a:spcBef>
              <a:spcAft>
                <a:spcPts val="0"/>
              </a:spcAft>
              <a:buSzPts val="1530"/>
              <a:buChar char="○"/>
              <a:defRPr/>
            </a:lvl3pPr>
            <a:lvl4pPr indent="-331469" lvl="3" marL="1828800" algn="l">
              <a:spcBef>
                <a:spcPts val="360"/>
              </a:spcBef>
              <a:spcAft>
                <a:spcPts val="0"/>
              </a:spcAft>
              <a:buSzPts val="1620"/>
              <a:buChar char="⚫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SzPts val="1800"/>
              <a:buChar char="-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SzPts val="1800"/>
              <a:buChar char="-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/>
        </p:txBody>
      </p:sp>
      <p:sp>
        <p:nvSpPr>
          <p:cNvPr id="87" name="Google Shape;87;p27"/>
          <p:cNvSpPr txBox="1"/>
          <p:nvPr>
            <p:ph idx="10" type="dt"/>
          </p:nvPr>
        </p:nvSpPr>
        <p:spPr>
          <a:xfrm>
            <a:off x="609600" y="6422065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8" name="Google Shape;88;p27"/>
          <p:cNvSpPr txBox="1"/>
          <p:nvPr>
            <p:ph idx="11" type="ftr"/>
          </p:nvPr>
        </p:nvSpPr>
        <p:spPr>
          <a:xfrm>
            <a:off x="4165600" y="6422065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9" name="Google Shape;89;p27"/>
          <p:cNvSpPr txBox="1"/>
          <p:nvPr>
            <p:ph idx="12" type="sldNum"/>
          </p:nvPr>
        </p:nvSpPr>
        <p:spPr>
          <a:xfrm>
            <a:off x="10871200" y="6422065"/>
            <a:ext cx="10160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iapositiva titolo" type="title">
  <p:cSld name="TITLE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18"/>
          <p:cNvSpPr/>
          <p:nvPr/>
        </p:nvSpPr>
        <p:spPr>
          <a:xfrm>
            <a:off x="0" y="4752126"/>
            <a:ext cx="12192000" cy="2112962"/>
          </a:xfrm>
          <a:custGeom>
            <a:rect b="b" l="l" r="r" t="t"/>
            <a:pathLst>
              <a:path extrusionOk="0" h="1331" w="5760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lt1">
              <a:alpha val="44705"/>
            </a:schemeClr>
          </a:solidFill>
          <a:ln>
            <a:noFill/>
          </a:ln>
          <a:effectLst>
            <a:outerShdw blurRad="50800" rotWithShape="0" algn="ctr" dir="16200000" dist="44450">
              <a:srgbClr val="000000">
                <a:alpha val="34901"/>
              </a:srgbClr>
            </a:outerShdw>
          </a:effectLst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" name="Google Shape;25;p18"/>
          <p:cNvSpPr/>
          <p:nvPr/>
        </p:nvSpPr>
        <p:spPr>
          <a:xfrm>
            <a:off x="8140701" y="0"/>
            <a:ext cx="4051300" cy="6858000"/>
          </a:xfrm>
          <a:custGeom>
            <a:rect b="b" l="l" r="r" t="t"/>
            <a:pathLst>
              <a:path extrusionOk="0" h="4329" w="1914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lt1">
              <a:alpha val="40000"/>
            </a:schemeClr>
          </a:solidFill>
          <a:ln>
            <a:noFill/>
          </a:ln>
          <a:effectLst>
            <a:outerShdw blurRad="50800" rotWithShape="0" algn="ctr" dir="10800000" dist="50800">
              <a:srgbClr val="000000">
                <a:alpha val="44705"/>
              </a:srgbClr>
            </a:outerShdw>
          </a:effectLst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" name="Google Shape;26;p18"/>
          <p:cNvSpPr txBox="1"/>
          <p:nvPr>
            <p:ph type="ctrTitle"/>
          </p:nvPr>
        </p:nvSpPr>
        <p:spPr>
          <a:xfrm>
            <a:off x="572085" y="3337560"/>
            <a:ext cx="8640064" cy="230124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45700" spcFirstLastPara="1" rIns="45700" wrap="square" tIns="45700">
            <a:norm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Clr>
                <a:srgbClr val="9FD4E6"/>
              </a:buClr>
              <a:buSzPts val="4600"/>
              <a:buFont typeface="Libre Franklin"/>
              <a:buNone/>
              <a:defRPr b="1" cap="none">
                <a:solidFill>
                  <a:srgbClr val="9FD4E6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18"/>
          <p:cNvSpPr txBox="1"/>
          <p:nvPr>
            <p:ph idx="1" type="subTitle"/>
          </p:nvPr>
        </p:nvSpPr>
        <p:spPr>
          <a:xfrm>
            <a:off x="577400" y="1544812"/>
            <a:ext cx="8640064" cy="17526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91425" spcFirstLastPara="1" rIns="45700" wrap="square" tIns="0">
            <a:normAutofit/>
          </a:bodyPr>
          <a:lstStyle>
            <a:lvl1pPr lvl="0" algn="r">
              <a:spcBef>
                <a:spcPts val="400"/>
              </a:spcBef>
              <a:spcAft>
                <a:spcPts val="0"/>
              </a:spcAft>
              <a:buSzPts val="1600"/>
              <a:buNone/>
              <a:defRPr sz="2000">
                <a:solidFill>
                  <a:schemeClr val="dk1"/>
                </a:solidFill>
              </a:defRPr>
            </a:lvl1pPr>
            <a:lvl2pPr lvl="1" algn="ctr">
              <a:spcBef>
                <a:spcPts val="360"/>
              </a:spcBef>
              <a:spcAft>
                <a:spcPts val="0"/>
              </a:spcAft>
              <a:buSzPts val="1620"/>
              <a:buNone/>
              <a:defRPr/>
            </a:lvl2pPr>
            <a:lvl3pPr lvl="2" algn="ctr">
              <a:spcBef>
                <a:spcPts val="360"/>
              </a:spcBef>
              <a:spcAft>
                <a:spcPts val="0"/>
              </a:spcAft>
              <a:buSzPts val="1530"/>
              <a:buNone/>
              <a:defRPr/>
            </a:lvl3pPr>
            <a:lvl4pPr lvl="3" algn="ctr">
              <a:spcBef>
                <a:spcPts val="360"/>
              </a:spcBef>
              <a:spcAft>
                <a:spcPts val="0"/>
              </a:spcAft>
              <a:buSzPts val="1620"/>
              <a:buNone/>
              <a:defRPr/>
            </a:lvl4pPr>
            <a:lvl5pPr lvl="4" algn="ctr"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5pPr>
            <a:lvl6pPr lvl="5" algn="ctr"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6pPr>
            <a:lvl7pPr lvl="6" algn="ctr"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7pPr>
            <a:lvl8pPr lvl="7" algn="ctr"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8pPr>
            <a:lvl9pPr lvl="8" algn="ctr"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9pPr>
          </a:lstStyle>
          <a:p/>
        </p:txBody>
      </p:sp>
      <p:sp>
        <p:nvSpPr>
          <p:cNvPr id="28" name="Google Shape;28;p18"/>
          <p:cNvSpPr txBox="1"/>
          <p:nvPr>
            <p:ph idx="10" type="dt"/>
          </p:nvPr>
        </p:nvSpPr>
        <p:spPr>
          <a:xfrm>
            <a:off x="609600" y="6422065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18"/>
          <p:cNvSpPr txBox="1"/>
          <p:nvPr>
            <p:ph idx="11" type="ftr"/>
          </p:nvPr>
        </p:nvSpPr>
        <p:spPr>
          <a:xfrm>
            <a:off x="4165600" y="6422065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0" name="Google Shape;30;p18"/>
          <p:cNvSpPr txBox="1"/>
          <p:nvPr>
            <p:ph idx="12" type="sldNum"/>
          </p:nvPr>
        </p:nvSpPr>
        <p:spPr>
          <a:xfrm>
            <a:off x="10871200" y="6422065"/>
            <a:ext cx="10160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Intestazione sezione" type="secHead">
  <p:cSld name="SECTION_HEADER"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19"/>
          <p:cNvSpPr/>
          <p:nvPr/>
        </p:nvSpPr>
        <p:spPr>
          <a:xfrm>
            <a:off x="0" y="4752126"/>
            <a:ext cx="12192000" cy="2112962"/>
          </a:xfrm>
          <a:custGeom>
            <a:rect b="b" l="l" r="r" t="t"/>
            <a:pathLst>
              <a:path extrusionOk="0" h="1331" w="5760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lt1">
              <a:alpha val="44705"/>
            </a:schemeClr>
          </a:solidFill>
          <a:ln>
            <a:noFill/>
          </a:ln>
          <a:effectLst>
            <a:outerShdw blurRad="50800" rotWithShape="0" algn="ctr" dir="16200000" dist="44450">
              <a:srgbClr val="000000">
                <a:alpha val="34901"/>
              </a:srgbClr>
            </a:outerShdw>
          </a:effectLst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3" name="Google Shape;33;p19"/>
          <p:cNvSpPr/>
          <p:nvPr/>
        </p:nvSpPr>
        <p:spPr>
          <a:xfrm>
            <a:off x="8140701" y="0"/>
            <a:ext cx="4051300" cy="6858000"/>
          </a:xfrm>
          <a:custGeom>
            <a:rect b="b" l="l" r="r" t="t"/>
            <a:pathLst>
              <a:path extrusionOk="0" h="4329" w="1914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lt1">
              <a:alpha val="40000"/>
            </a:schemeClr>
          </a:solidFill>
          <a:ln>
            <a:noFill/>
          </a:ln>
          <a:effectLst>
            <a:outerShdw blurRad="50800" rotWithShape="0" algn="ctr" dir="10800000" dist="50800">
              <a:srgbClr val="000000">
                <a:alpha val="44705"/>
              </a:srgbClr>
            </a:outerShdw>
          </a:effectLst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4" name="Google Shape;34;p19"/>
          <p:cNvSpPr txBox="1"/>
          <p:nvPr>
            <p:ph type="title"/>
          </p:nvPr>
        </p:nvSpPr>
        <p:spPr>
          <a:xfrm>
            <a:off x="914400" y="3583838"/>
            <a:ext cx="8839200" cy="1826363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45700" spcFirstLastPara="1" rIns="45700" wrap="square" tIns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9FD4E6"/>
              </a:buClr>
              <a:buSzPts val="4200"/>
              <a:buFont typeface="Libre Franklin"/>
              <a:buNone/>
              <a:defRPr b="1" sz="4200" cap="none">
                <a:solidFill>
                  <a:srgbClr val="9FD4E6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19"/>
          <p:cNvSpPr txBox="1"/>
          <p:nvPr>
            <p:ph idx="1" type="body"/>
          </p:nvPr>
        </p:nvSpPr>
        <p:spPr>
          <a:xfrm>
            <a:off x="914400" y="2485800"/>
            <a:ext cx="8839200" cy="1066688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45700" spcFirstLastPara="1" rIns="45700" wrap="square" tIns="0">
            <a:normAutofit/>
          </a:bodyPr>
          <a:lstStyle>
            <a:lvl1pPr indent="-228600" lvl="0" marL="457200" algn="l">
              <a:spcBef>
                <a:spcPts val="400"/>
              </a:spcBef>
              <a:spcAft>
                <a:spcPts val="0"/>
              </a:spcAft>
              <a:buSzPts val="1600"/>
              <a:buNone/>
              <a:defRPr sz="2000">
                <a:solidFill>
                  <a:schemeClr val="dk1"/>
                </a:solidFill>
              </a:defRPr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SzPts val="162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spcBef>
                <a:spcPts val="320"/>
              </a:spcBef>
              <a:spcAft>
                <a:spcPts val="0"/>
              </a:spcAft>
              <a:buSzPts val="136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spcBef>
                <a:spcPts val="280"/>
              </a:spcBef>
              <a:spcAft>
                <a:spcPts val="0"/>
              </a:spcAft>
              <a:buSzPts val="126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spcBef>
                <a:spcPts val="28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SzPts val="1800"/>
              <a:buChar char="-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/>
        </p:txBody>
      </p:sp>
      <p:sp>
        <p:nvSpPr>
          <p:cNvPr id="36" name="Google Shape;36;p19"/>
          <p:cNvSpPr txBox="1"/>
          <p:nvPr>
            <p:ph idx="10" type="dt"/>
          </p:nvPr>
        </p:nvSpPr>
        <p:spPr>
          <a:xfrm>
            <a:off x="609600" y="6422065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7" name="Google Shape;37;p19"/>
          <p:cNvSpPr txBox="1"/>
          <p:nvPr>
            <p:ph idx="11" type="ftr"/>
          </p:nvPr>
        </p:nvSpPr>
        <p:spPr>
          <a:xfrm>
            <a:off x="4165600" y="6422065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19"/>
          <p:cNvSpPr txBox="1"/>
          <p:nvPr>
            <p:ph idx="12" type="sldNum"/>
          </p:nvPr>
        </p:nvSpPr>
        <p:spPr>
          <a:xfrm>
            <a:off x="10871200" y="6422065"/>
            <a:ext cx="10160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ue contenuti" type="twoObj">
  <p:cSld name="TWO_OBJECTS">
    <p:spTree>
      <p:nvGrpSpPr>
        <p:cNvPr id="39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20"/>
          <p:cNvSpPr txBox="1"/>
          <p:nvPr>
            <p:ph type="title"/>
          </p:nvPr>
        </p:nvSpPr>
        <p:spPr>
          <a:xfrm>
            <a:off x="609600" y="274638"/>
            <a:ext cx="99568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45700" spcFirstLastPara="1" rIns="45700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1" name="Google Shape;41;p20"/>
          <p:cNvSpPr txBox="1"/>
          <p:nvPr>
            <p:ph idx="1" type="body"/>
          </p:nvPr>
        </p:nvSpPr>
        <p:spPr>
          <a:xfrm>
            <a:off x="609600" y="1600201"/>
            <a:ext cx="48768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60680" lvl="0" marL="457200" algn="l">
              <a:spcBef>
                <a:spcPts val="520"/>
              </a:spcBef>
              <a:spcAft>
                <a:spcPts val="0"/>
              </a:spcAft>
              <a:buSzPts val="2080"/>
              <a:buChar char="⦿"/>
              <a:defRPr sz="2600"/>
            </a:lvl1pPr>
            <a:lvl2pPr indent="-354330" lvl="1" marL="914400" algn="l">
              <a:spcBef>
                <a:spcPts val="440"/>
              </a:spcBef>
              <a:spcAft>
                <a:spcPts val="0"/>
              </a:spcAft>
              <a:buSzPts val="1980"/>
              <a:buChar char="⚫"/>
              <a:defRPr sz="2200"/>
            </a:lvl2pPr>
            <a:lvl3pPr indent="-336550" lvl="2" marL="1371600" algn="l">
              <a:spcBef>
                <a:spcPts val="400"/>
              </a:spcBef>
              <a:spcAft>
                <a:spcPts val="0"/>
              </a:spcAft>
              <a:buSzPts val="1700"/>
              <a:buChar char="○"/>
              <a:defRPr sz="2000"/>
            </a:lvl3pPr>
            <a:lvl4pPr indent="-331469" lvl="3" marL="1828800" algn="l">
              <a:spcBef>
                <a:spcPts val="360"/>
              </a:spcBef>
              <a:spcAft>
                <a:spcPts val="0"/>
              </a:spcAft>
              <a:buSzPts val="1620"/>
              <a:buChar char="⚫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SzPts val="1800"/>
              <a:buChar char="-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SzPts val="1800"/>
              <a:buChar char="-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/>
        </p:txBody>
      </p:sp>
      <p:sp>
        <p:nvSpPr>
          <p:cNvPr id="42" name="Google Shape;42;p20"/>
          <p:cNvSpPr txBox="1"/>
          <p:nvPr>
            <p:ph idx="2" type="body"/>
          </p:nvPr>
        </p:nvSpPr>
        <p:spPr>
          <a:xfrm>
            <a:off x="5689600" y="1600201"/>
            <a:ext cx="48768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60680" lvl="0" marL="457200" algn="l">
              <a:spcBef>
                <a:spcPts val="520"/>
              </a:spcBef>
              <a:spcAft>
                <a:spcPts val="0"/>
              </a:spcAft>
              <a:buSzPts val="2080"/>
              <a:buChar char="⦿"/>
              <a:defRPr sz="2600"/>
            </a:lvl1pPr>
            <a:lvl2pPr indent="-354330" lvl="1" marL="914400" algn="l">
              <a:spcBef>
                <a:spcPts val="440"/>
              </a:spcBef>
              <a:spcAft>
                <a:spcPts val="0"/>
              </a:spcAft>
              <a:buSzPts val="1980"/>
              <a:buChar char="⚫"/>
              <a:defRPr sz="2200"/>
            </a:lvl2pPr>
            <a:lvl3pPr indent="-336550" lvl="2" marL="1371600" algn="l">
              <a:spcBef>
                <a:spcPts val="400"/>
              </a:spcBef>
              <a:spcAft>
                <a:spcPts val="0"/>
              </a:spcAft>
              <a:buSzPts val="1700"/>
              <a:buChar char="○"/>
              <a:defRPr sz="2000"/>
            </a:lvl3pPr>
            <a:lvl4pPr indent="-331469" lvl="3" marL="1828800" algn="l">
              <a:spcBef>
                <a:spcPts val="360"/>
              </a:spcBef>
              <a:spcAft>
                <a:spcPts val="0"/>
              </a:spcAft>
              <a:buSzPts val="1620"/>
              <a:buChar char="⚫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SzPts val="1800"/>
              <a:buChar char="-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SzPts val="1800"/>
              <a:buChar char="-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/>
        </p:txBody>
      </p:sp>
      <p:sp>
        <p:nvSpPr>
          <p:cNvPr id="43" name="Google Shape;43;p20"/>
          <p:cNvSpPr txBox="1"/>
          <p:nvPr>
            <p:ph idx="10" type="dt"/>
          </p:nvPr>
        </p:nvSpPr>
        <p:spPr>
          <a:xfrm>
            <a:off x="609600" y="6422065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20"/>
          <p:cNvSpPr txBox="1"/>
          <p:nvPr>
            <p:ph idx="11" type="ftr"/>
          </p:nvPr>
        </p:nvSpPr>
        <p:spPr>
          <a:xfrm>
            <a:off x="4165600" y="6422065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5" name="Google Shape;45;p20"/>
          <p:cNvSpPr txBox="1"/>
          <p:nvPr>
            <p:ph idx="12" type="sldNum"/>
          </p:nvPr>
        </p:nvSpPr>
        <p:spPr>
          <a:xfrm>
            <a:off x="10871200" y="6422065"/>
            <a:ext cx="10160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fronto" type="twoTxTwoObj">
  <p:cSld name="TWO_OBJECTS_WITH_TEXT">
    <p:spTree>
      <p:nvGrpSpPr>
        <p:cNvPr id="46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21"/>
          <p:cNvSpPr txBox="1"/>
          <p:nvPr>
            <p:ph type="title"/>
          </p:nvPr>
        </p:nvSpPr>
        <p:spPr>
          <a:xfrm>
            <a:off x="609600" y="273050"/>
            <a:ext cx="109728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45700" spcFirstLastPara="1" rIns="45700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600"/>
              <a:buFont typeface="Libre Franklin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21"/>
          <p:cNvSpPr txBox="1"/>
          <p:nvPr>
            <p:ph idx="1" type="body"/>
          </p:nvPr>
        </p:nvSpPr>
        <p:spPr>
          <a:xfrm>
            <a:off x="609600" y="5486400"/>
            <a:ext cx="5386917" cy="838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SzPts val="1920"/>
              <a:buNone/>
              <a:defRPr b="1" sz="2400">
                <a:solidFill>
                  <a:schemeClr val="accent1"/>
                </a:solidFill>
              </a:defRPr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SzPts val="18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SzPts val="153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SzPts val="144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SzPts val="1600"/>
              <a:buNone/>
              <a:defRPr b="1" sz="16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SzPts val="1800"/>
              <a:buChar char="-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/>
        </p:txBody>
      </p:sp>
      <p:sp>
        <p:nvSpPr>
          <p:cNvPr id="49" name="Google Shape;49;p21"/>
          <p:cNvSpPr txBox="1"/>
          <p:nvPr>
            <p:ph idx="2" type="body"/>
          </p:nvPr>
        </p:nvSpPr>
        <p:spPr>
          <a:xfrm>
            <a:off x="6193368" y="5486400"/>
            <a:ext cx="5389033" cy="838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SzPts val="1920"/>
              <a:buNone/>
              <a:defRPr b="1" sz="2400">
                <a:solidFill>
                  <a:schemeClr val="accent1"/>
                </a:solidFill>
              </a:defRPr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SzPts val="18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SzPts val="153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SzPts val="144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SzPts val="1600"/>
              <a:buNone/>
              <a:defRPr b="1" sz="16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SzPts val="1800"/>
              <a:buChar char="-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/>
        </p:txBody>
      </p:sp>
      <p:sp>
        <p:nvSpPr>
          <p:cNvPr id="50" name="Google Shape;50;p21"/>
          <p:cNvSpPr txBox="1"/>
          <p:nvPr>
            <p:ph idx="3" type="body"/>
          </p:nvPr>
        </p:nvSpPr>
        <p:spPr>
          <a:xfrm>
            <a:off x="609600" y="1516912"/>
            <a:ext cx="5386917" cy="39417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50520" lvl="0" marL="457200" algn="l">
              <a:spcBef>
                <a:spcPts val="480"/>
              </a:spcBef>
              <a:spcAft>
                <a:spcPts val="0"/>
              </a:spcAft>
              <a:buSzPts val="1920"/>
              <a:buChar char="⦿"/>
              <a:defRPr sz="2400"/>
            </a:lvl1pPr>
            <a:lvl2pPr indent="-342900" lvl="1" marL="914400" algn="l">
              <a:spcBef>
                <a:spcPts val="400"/>
              </a:spcBef>
              <a:spcAft>
                <a:spcPts val="0"/>
              </a:spcAft>
              <a:buSzPts val="1800"/>
              <a:buChar char="⚫"/>
              <a:defRPr sz="2000"/>
            </a:lvl2pPr>
            <a:lvl3pPr indent="-325755" lvl="2" marL="1371600" algn="l">
              <a:spcBef>
                <a:spcPts val="360"/>
              </a:spcBef>
              <a:spcAft>
                <a:spcPts val="0"/>
              </a:spcAft>
              <a:buSzPts val="1530"/>
              <a:buChar char="○"/>
              <a:defRPr sz="1800"/>
            </a:lvl3pPr>
            <a:lvl4pPr indent="-320039" lvl="3" marL="1828800" algn="l">
              <a:spcBef>
                <a:spcPts val="320"/>
              </a:spcBef>
              <a:spcAft>
                <a:spcPts val="0"/>
              </a:spcAft>
              <a:buSzPts val="1440"/>
              <a:buChar char="⚫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SzPts val="1600"/>
              <a:buChar char="-"/>
              <a:defRPr sz="16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SzPts val="1800"/>
              <a:buChar char="-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/>
        </p:txBody>
      </p:sp>
      <p:sp>
        <p:nvSpPr>
          <p:cNvPr id="51" name="Google Shape;51;p21"/>
          <p:cNvSpPr txBox="1"/>
          <p:nvPr>
            <p:ph idx="4" type="body"/>
          </p:nvPr>
        </p:nvSpPr>
        <p:spPr>
          <a:xfrm>
            <a:off x="6193368" y="1516912"/>
            <a:ext cx="5389033" cy="39417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50520" lvl="0" marL="457200" algn="l">
              <a:spcBef>
                <a:spcPts val="480"/>
              </a:spcBef>
              <a:spcAft>
                <a:spcPts val="0"/>
              </a:spcAft>
              <a:buSzPts val="1920"/>
              <a:buChar char="⦿"/>
              <a:defRPr sz="2400"/>
            </a:lvl1pPr>
            <a:lvl2pPr indent="-342900" lvl="1" marL="914400" algn="l">
              <a:spcBef>
                <a:spcPts val="400"/>
              </a:spcBef>
              <a:spcAft>
                <a:spcPts val="0"/>
              </a:spcAft>
              <a:buSzPts val="1800"/>
              <a:buChar char="⚫"/>
              <a:defRPr sz="2000"/>
            </a:lvl2pPr>
            <a:lvl3pPr indent="-325755" lvl="2" marL="1371600" algn="l">
              <a:spcBef>
                <a:spcPts val="360"/>
              </a:spcBef>
              <a:spcAft>
                <a:spcPts val="0"/>
              </a:spcAft>
              <a:buSzPts val="1530"/>
              <a:buChar char="○"/>
              <a:defRPr sz="1800"/>
            </a:lvl3pPr>
            <a:lvl4pPr indent="-320039" lvl="3" marL="1828800" algn="l">
              <a:spcBef>
                <a:spcPts val="320"/>
              </a:spcBef>
              <a:spcAft>
                <a:spcPts val="0"/>
              </a:spcAft>
              <a:buSzPts val="1440"/>
              <a:buChar char="⚫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SzPts val="1600"/>
              <a:buChar char="-"/>
              <a:defRPr sz="16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SzPts val="1800"/>
              <a:buChar char="-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/>
        </p:txBody>
      </p:sp>
      <p:sp>
        <p:nvSpPr>
          <p:cNvPr id="52" name="Google Shape;52;p21"/>
          <p:cNvSpPr txBox="1"/>
          <p:nvPr>
            <p:ph idx="10" type="dt"/>
          </p:nvPr>
        </p:nvSpPr>
        <p:spPr>
          <a:xfrm>
            <a:off x="609600" y="6422065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21"/>
          <p:cNvSpPr txBox="1"/>
          <p:nvPr>
            <p:ph idx="11" type="ftr"/>
          </p:nvPr>
        </p:nvSpPr>
        <p:spPr>
          <a:xfrm>
            <a:off x="4165600" y="6422065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4" name="Google Shape;54;p21"/>
          <p:cNvSpPr txBox="1"/>
          <p:nvPr>
            <p:ph idx="12" type="sldNum"/>
          </p:nvPr>
        </p:nvSpPr>
        <p:spPr>
          <a:xfrm>
            <a:off x="10871200" y="6422065"/>
            <a:ext cx="10160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olo titolo" type="titleOnly">
  <p:cSld name="TITLE_ONLY"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22"/>
          <p:cNvSpPr txBox="1"/>
          <p:nvPr>
            <p:ph type="title"/>
          </p:nvPr>
        </p:nvSpPr>
        <p:spPr>
          <a:xfrm>
            <a:off x="609600" y="274320"/>
            <a:ext cx="9960864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45700" spcFirstLastPara="1" rIns="45700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600"/>
              <a:buFont typeface="Libre Franklin"/>
              <a:buNone/>
              <a:defRPr sz="46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22"/>
          <p:cNvSpPr txBox="1"/>
          <p:nvPr>
            <p:ph idx="10" type="dt"/>
          </p:nvPr>
        </p:nvSpPr>
        <p:spPr>
          <a:xfrm>
            <a:off x="609600" y="6422065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8" name="Google Shape;58;p22"/>
          <p:cNvSpPr txBox="1"/>
          <p:nvPr>
            <p:ph idx="12" type="sldNum"/>
          </p:nvPr>
        </p:nvSpPr>
        <p:spPr>
          <a:xfrm>
            <a:off x="10871200" y="6422065"/>
            <a:ext cx="10160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‹#›</a:t>
            </a:fld>
            <a:endParaRPr/>
          </a:p>
        </p:txBody>
      </p:sp>
      <p:sp>
        <p:nvSpPr>
          <p:cNvPr id="59" name="Google Shape;59;p22"/>
          <p:cNvSpPr txBox="1"/>
          <p:nvPr>
            <p:ph idx="11" type="ftr"/>
          </p:nvPr>
        </p:nvSpPr>
        <p:spPr>
          <a:xfrm>
            <a:off x="4165600" y="6422065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uota" type="blank">
  <p:cSld name="BLANK"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23"/>
          <p:cNvSpPr txBox="1"/>
          <p:nvPr>
            <p:ph idx="10" type="dt"/>
          </p:nvPr>
        </p:nvSpPr>
        <p:spPr>
          <a:xfrm>
            <a:off x="609600" y="6422065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2" name="Google Shape;62;p23"/>
          <p:cNvSpPr txBox="1"/>
          <p:nvPr>
            <p:ph idx="11" type="ftr"/>
          </p:nvPr>
        </p:nvSpPr>
        <p:spPr>
          <a:xfrm>
            <a:off x="4165600" y="6422065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23"/>
          <p:cNvSpPr txBox="1"/>
          <p:nvPr>
            <p:ph idx="12" type="sldNum"/>
          </p:nvPr>
        </p:nvSpPr>
        <p:spPr>
          <a:xfrm>
            <a:off x="10871200" y="6422065"/>
            <a:ext cx="10160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uto con didascalia" type="objTx">
  <p:cSld name="OBJECT_WITH_CAPTION_TEXT"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24"/>
          <p:cNvSpPr txBox="1"/>
          <p:nvPr>
            <p:ph type="title"/>
          </p:nvPr>
        </p:nvSpPr>
        <p:spPr>
          <a:xfrm>
            <a:off x="609600" y="1185528"/>
            <a:ext cx="4267200" cy="73025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45700" spcFirstLastPara="1" rIns="45700" wrap="square" tIns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Libre Franklin"/>
              <a:buNone/>
              <a:defRPr b="1" sz="1800">
                <a:solidFill>
                  <a:schemeClr val="accen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24"/>
          <p:cNvSpPr txBox="1"/>
          <p:nvPr>
            <p:ph idx="1" type="body"/>
          </p:nvPr>
        </p:nvSpPr>
        <p:spPr>
          <a:xfrm>
            <a:off x="609600" y="214424"/>
            <a:ext cx="3657600" cy="9144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45700" spcFirstLastPara="1" rIns="45700" wrap="square" tIns="0">
            <a:norm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SzPts val="1120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SzPts val="108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SzPts val="85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SzPts val="81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SzPts val="900"/>
              <a:buNone/>
              <a:defRPr sz="9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SzPts val="1800"/>
              <a:buChar char="-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/>
        </p:txBody>
      </p:sp>
      <p:sp>
        <p:nvSpPr>
          <p:cNvPr id="67" name="Google Shape;67;p24"/>
          <p:cNvSpPr txBox="1"/>
          <p:nvPr>
            <p:ph idx="2" type="body"/>
          </p:nvPr>
        </p:nvSpPr>
        <p:spPr>
          <a:xfrm>
            <a:off x="609600" y="1981200"/>
            <a:ext cx="9448800" cy="3810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70840" lvl="0" marL="457200" algn="l">
              <a:spcBef>
                <a:spcPts val="560"/>
              </a:spcBef>
              <a:spcAft>
                <a:spcPts val="0"/>
              </a:spcAft>
              <a:buSzPts val="2240"/>
              <a:buChar char="⦿"/>
              <a:defRPr sz="2800"/>
            </a:lvl1pPr>
            <a:lvl2pPr indent="-365760" lvl="1" marL="914400" algn="l">
              <a:spcBef>
                <a:spcPts val="480"/>
              </a:spcBef>
              <a:spcAft>
                <a:spcPts val="0"/>
              </a:spcAft>
              <a:buSzPts val="2160"/>
              <a:buChar char="⚫"/>
              <a:defRPr sz="2400"/>
            </a:lvl2pPr>
            <a:lvl3pPr indent="-347344" lvl="2" marL="1371600" algn="l">
              <a:spcBef>
                <a:spcPts val="440"/>
              </a:spcBef>
              <a:spcAft>
                <a:spcPts val="0"/>
              </a:spcAft>
              <a:buSzPts val="1870"/>
              <a:buChar char="○"/>
              <a:defRPr sz="2200"/>
            </a:lvl3pPr>
            <a:lvl4pPr indent="-342900" lvl="3" marL="1828800" algn="l">
              <a:spcBef>
                <a:spcPts val="400"/>
              </a:spcBef>
              <a:spcAft>
                <a:spcPts val="0"/>
              </a:spcAft>
              <a:buSzPts val="1800"/>
              <a:buChar char="⚫"/>
              <a:defRPr sz="2000"/>
            </a:lvl4pPr>
            <a:lvl5pPr indent="-355600" lvl="4" marL="2286000" algn="l">
              <a:spcBef>
                <a:spcPts val="400"/>
              </a:spcBef>
              <a:spcAft>
                <a:spcPts val="0"/>
              </a:spcAft>
              <a:buSzPts val="2000"/>
              <a:buChar char="-"/>
              <a:defRPr sz="20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SzPts val="1800"/>
              <a:buChar char="-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/>
        </p:txBody>
      </p:sp>
      <p:sp>
        <p:nvSpPr>
          <p:cNvPr id="68" name="Google Shape;68;p24"/>
          <p:cNvSpPr txBox="1"/>
          <p:nvPr>
            <p:ph idx="10" type="dt"/>
          </p:nvPr>
        </p:nvSpPr>
        <p:spPr>
          <a:xfrm>
            <a:off x="609600" y="6422065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9" name="Google Shape;69;p24"/>
          <p:cNvSpPr txBox="1"/>
          <p:nvPr>
            <p:ph idx="11" type="ftr"/>
          </p:nvPr>
        </p:nvSpPr>
        <p:spPr>
          <a:xfrm>
            <a:off x="4165600" y="6422065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24"/>
          <p:cNvSpPr txBox="1"/>
          <p:nvPr>
            <p:ph idx="12" type="sldNum"/>
          </p:nvPr>
        </p:nvSpPr>
        <p:spPr>
          <a:xfrm>
            <a:off x="10875264" y="6422065"/>
            <a:ext cx="10160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Immagine con didascalia" type="picTx">
  <p:cSld name="PICTURE_WITH_CAPTION_TEXT"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25"/>
          <p:cNvSpPr txBox="1"/>
          <p:nvPr>
            <p:ph type="title"/>
          </p:nvPr>
        </p:nvSpPr>
        <p:spPr>
          <a:xfrm>
            <a:off x="7408976" y="1705709"/>
            <a:ext cx="4071824" cy="125380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45700" spcFirstLastPara="1" rIns="45700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200"/>
              <a:buFont typeface="Libre Franklin"/>
              <a:buNone/>
              <a:defRPr b="1" sz="2200">
                <a:solidFill>
                  <a:schemeClr val="accen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25"/>
          <p:cNvSpPr/>
          <p:nvPr>
            <p:ph idx="2" type="pic"/>
          </p:nvPr>
        </p:nvSpPr>
        <p:spPr>
          <a:xfrm>
            <a:off x="1420837" y="1019907"/>
            <a:ext cx="5486400" cy="4114800"/>
          </a:xfrm>
          <a:prstGeom prst="ellipse">
            <a:avLst/>
          </a:prstGeom>
          <a:solidFill>
            <a:srgbClr val="9A9997"/>
          </a:solidFill>
          <a:ln cap="flat" cmpd="sng" w="50800">
            <a:solidFill>
              <a:schemeClr val="lt2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152000" sx="-80000" rotWithShape="0" dir="5400000" dist="345000" sy="-18000">
              <a:srgbClr val="000000">
                <a:alpha val="24705"/>
              </a:srgbClr>
            </a:outerShdw>
          </a:effectLst>
        </p:spPr>
      </p:sp>
      <p:sp>
        <p:nvSpPr>
          <p:cNvPr id="74" name="Google Shape;74;p25"/>
          <p:cNvSpPr txBox="1"/>
          <p:nvPr>
            <p:ph idx="1" type="body"/>
          </p:nvPr>
        </p:nvSpPr>
        <p:spPr>
          <a:xfrm>
            <a:off x="7408979" y="2998765"/>
            <a:ext cx="4071821" cy="266348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45700" spcFirstLastPara="1" rIns="45700" wrap="square" tIns="45700">
            <a:normAutofit/>
          </a:bodyPr>
          <a:lstStyle>
            <a:lvl1pPr indent="-228600" lvl="0" marL="457200" algn="l">
              <a:spcBef>
                <a:spcPts val="240"/>
              </a:spcBef>
              <a:spcAft>
                <a:spcPts val="0"/>
              </a:spcAft>
              <a:buSzPts val="960"/>
              <a:buFont typeface="Arial"/>
              <a:buNone/>
              <a:defRPr sz="12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SzPts val="1080"/>
              <a:buFont typeface="Arial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SzPts val="850"/>
              <a:buFont typeface="Arial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SzPts val="810"/>
              <a:buFont typeface="Arial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SzPts val="900"/>
              <a:buFont typeface="Arial"/>
              <a:buNone/>
              <a:defRPr sz="9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SzPts val="1800"/>
              <a:buChar char="-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/>
        </p:txBody>
      </p:sp>
      <p:sp>
        <p:nvSpPr>
          <p:cNvPr id="75" name="Google Shape;75;p25"/>
          <p:cNvSpPr txBox="1"/>
          <p:nvPr>
            <p:ph idx="10" type="dt"/>
          </p:nvPr>
        </p:nvSpPr>
        <p:spPr>
          <a:xfrm>
            <a:off x="609600" y="6422065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25"/>
          <p:cNvSpPr txBox="1"/>
          <p:nvPr>
            <p:ph idx="11" type="ftr"/>
          </p:nvPr>
        </p:nvSpPr>
        <p:spPr>
          <a:xfrm>
            <a:off x="4165600" y="6422065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7" name="Google Shape;77;p25"/>
          <p:cNvSpPr txBox="1"/>
          <p:nvPr>
            <p:ph idx="12" type="sldNum"/>
          </p:nvPr>
        </p:nvSpPr>
        <p:spPr>
          <a:xfrm>
            <a:off x="10871200" y="6422065"/>
            <a:ext cx="10160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gradFill>
          <a:gsLst>
            <a:gs pos="0">
              <a:srgbClr val="FFFFFF"/>
            </a:gs>
            <a:gs pos="7001">
              <a:srgbClr val="E6E6E6"/>
            </a:gs>
            <a:gs pos="32001">
              <a:srgbClr val="7D8496"/>
            </a:gs>
            <a:gs pos="47000">
              <a:srgbClr val="E6E6E6"/>
            </a:gs>
            <a:gs pos="85001">
              <a:srgbClr val="7D8496"/>
            </a:gs>
            <a:gs pos="100000">
              <a:srgbClr val="E6E6E6"/>
            </a:gs>
          </a:gsLst>
          <a:lin ang="2700000" scaled="0"/>
        </a:gra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6"/>
          <p:cNvSpPr/>
          <p:nvPr/>
        </p:nvSpPr>
        <p:spPr>
          <a:xfrm>
            <a:off x="0" y="4752126"/>
            <a:ext cx="12192000" cy="2112962"/>
          </a:xfrm>
          <a:custGeom>
            <a:rect b="b" l="l" r="r" t="t"/>
            <a:pathLst>
              <a:path extrusionOk="0" h="1331" w="5760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lt1">
              <a:alpha val="44705"/>
            </a:schemeClr>
          </a:solidFill>
          <a:ln>
            <a:noFill/>
          </a:ln>
          <a:effectLst>
            <a:outerShdw blurRad="50800" rotWithShape="0" algn="ctr" dir="16200000" dist="44450">
              <a:srgbClr val="000000">
                <a:alpha val="34901"/>
              </a:srgbClr>
            </a:outerShdw>
          </a:effectLst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" name="Google Shape;11;p16"/>
          <p:cNvSpPr/>
          <p:nvPr/>
        </p:nvSpPr>
        <p:spPr>
          <a:xfrm>
            <a:off x="9753600" y="0"/>
            <a:ext cx="2438400" cy="6858000"/>
          </a:xfrm>
          <a:custGeom>
            <a:rect b="b" l="l" r="r" t="t"/>
            <a:pathLst>
              <a:path extrusionOk="0" h="4329" w="1914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lt1">
              <a:alpha val="40000"/>
            </a:schemeClr>
          </a:solidFill>
          <a:ln>
            <a:noFill/>
          </a:ln>
          <a:effectLst>
            <a:outerShdw blurRad="50800" rotWithShape="0" algn="ctr" dir="10800000" dist="50800">
              <a:srgbClr val="000000">
                <a:alpha val="44705"/>
              </a:srgbClr>
            </a:outerShdw>
          </a:effectLst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" name="Google Shape;12;p16"/>
          <p:cNvSpPr txBox="1"/>
          <p:nvPr>
            <p:ph type="title"/>
          </p:nvPr>
        </p:nvSpPr>
        <p:spPr>
          <a:xfrm>
            <a:off x="609600" y="274638"/>
            <a:ext cx="99568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45700" spcFirstLastPara="1" rIns="45700" wrap="square" tIns="45700">
            <a:norm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600"/>
              <a:buFont typeface="Libre Franklin"/>
              <a:buNone/>
              <a:defRPr b="0" i="0" sz="46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3" name="Google Shape;13;p16"/>
          <p:cNvSpPr txBox="1"/>
          <p:nvPr>
            <p:ph idx="1" type="body"/>
          </p:nvPr>
        </p:nvSpPr>
        <p:spPr>
          <a:xfrm>
            <a:off x="609600" y="1600201"/>
            <a:ext cx="99568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marR="0" rtl="0" algn="l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Noto Sans Symbols"/>
              <a:buChar char="⦿"/>
              <a:defRPr b="0" i="0" sz="3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77190" lvl="1" marL="914400" marR="0" rtl="0" algn="l">
              <a:spcBef>
                <a:spcPts val="520"/>
              </a:spcBef>
              <a:spcAft>
                <a:spcPts val="0"/>
              </a:spcAft>
              <a:buClr>
                <a:schemeClr val="accent1"/>
              </a:buClr>
              <a:buSzPts val="2340"/>
              <a:buFont typeface="Noto Sans Symbols"/>
              <a:buChar char="⚫"/>
              <a:defRPr b="0" i="0" sz="2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58139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accent2"/>
              </a:buClr>
              <a:buSzPts val="2040"/>
              <a:buFont typeface="Arial"/>
              <a:buChar char="○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429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Noto Sans Symbols"/>
              <a:buChar char="⚫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Pts val="2000"/>
              <a:buFont typeface="Arial"/>
              <a:buChar char="-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accent5"/>
              </a:buClr>
              <a:buSzPts val="2000"/>
              <a:buFont typeface="Arial"/>
              <a:buChar char="-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42900" lvl="6" marL="3200400" marR="0" rtl="0" algn="l">
              <a:spcBef>
                <a:spcPts val="360"/>
              </a:spcBef>
              <a:spcAft>
                <a:spcPts val="0"/>
              </a:spcAft>
              <a:buClr>
                <a:schemeClr val="accent6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30200" lvl="7" marL="3657600" marR="0" rtl="0" algn="l">
              <a:spcBef>
                <a:spcPts val="320"/>
              </a:spcBef>
              <a:spcAft>
                <a:spcPts val="0"/>
              </a:spcAft>
              <a:buClr>
                <a:schemeClr val="accent6"/>
              </a:buClr>
              <a:buSzPts val="1600"/>
              <a:buFont typeface="Arial"/>
              <a:buChar char="▪"/>
              <a:def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30200" lvl="8" marL="4114800" marR="0" rtl="0" algn="l">
              <a:spcBef>
                <a:spcPts val="320"/>
              </a:spcBef>
              <a:spcAft>
                <a:spcPts val="0"/>
              </a:spcAft>
              <a:buClr>
                <a:schemeClr val="accent6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4" name="Google Shape;14;p16"/>
          <p:cNvSpPr txBox="1"/>
          <p:nvPr>
            <p:ph idx="10" type="dt"/>
          </p:nvPr>
        </p:nvSpPr>
        <p:spPr>
          <a:xfrm>
            <a:off x="609600" y="6422065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000">
                <a:solidFill>
                  <a:srgbClr val="2B2B2B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5" name="Google Shape;15;p16"/>
          <p:cNvSpPr txBox="1"/>
          <p:nvPr>
            <p:ph idx="11" type="ftr"/>
          </p:nvPr>
        </p:nvSpPr>
        <p:spPr>
          <a:xfrm>
            <a:off x="4165600" y="6422065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000">
                <a:solidFill>
                  <a:srgbClr val="2B2B2B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6" name="Google Shape;16;p16"/>
          <p:cNvSpPr txBox="1"/>
          <p:nvPr>
            <p:ph idx="12" type="sldNum"/>
          </p:nvPr>
        </p:nvSpPr>
        <p:spPr>
          <a:xfrm>
            <a:off x="10871200" y="6422065"/>
            <a:ext cx="10160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sz="1000" u="none">
                <a:solidFill>
                  <a:srgbClr val="2B2B2B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buNone/>
              <a:defRPr b="0" sz="1000" u="none">
                <a:solidFill>
                  <a:srgbClr val="2B2B2B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buNone/>
              <a:defRPr b="0" sz="1000" u="none">
                <a:solidFill>
                  <a:srgbClr val="2B2B2B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buNone/>
              <a:defRPr b="0" sz="1000" u="none">
                <a:solidFill>
                  <a:srgbClr val="2B2B2B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buNone/>
              <a:defRPr b="0" sz="1000" u="none">
                <a:solidFill>
                  <a:srgbClr val="2B2B2B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buNone/>
              <a:defRPr b="0" sz="1000" u="none">
                <a:solidFill>
                  <a:srgbClr val="2B2B2B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buNone/>
              <a:defRPr b="0" sz="1000" u="none">
                <a:solidFill>
                  <a:srgbClr val="2B2B2B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buNone/>
              <a:defRPr b="0" sz="1000" u="none">
                <a:solidFill>
                  <a:srgbClr val="2B2B2B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buNone/>
              <a:defRPr b="0" sz="1000" u="none">
                <a:solidFill>
                  <a:srgbClr val="2B2B2B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jp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1.jp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1.jpg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1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jp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.jp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.jp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1.jp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1.jp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1.jp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1.jp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1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D0E0E3"/>
        </a:solidFill>
      </p:bgPr>
    </p:bg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1"/>
          <p:cNvSpPr txBox="1"/>
          <p:nvPr>
            <p:ph type="title"/>
          </p:nvPr>
        </p:nvSpPr>
        <p:spPr>
          <a:xfrm>
            <a:off x="523325" y="586599"/>
            <a:ext cx="10972800" cy="1490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45700" spcFirstLastPara="1" rIns="45700" wrap="square" tIns="45700">
            <a:normAutofit fontScale="90000"/>
          </a:bodyPr>
          <a:lstStyle/>
          <a:p>
            <a:pPr indent="-1892935" lvl="0" marL="1892935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7500"/>
              <a:buFont typeface="Arial"/>
              <a:buNone/>
            </a:pPr>
            <a:r>
              <a:t/>
            </a:r>
            <a:endParaRPr b="1" sz="4000">
              <a:solidFill>
                <a:srgbClr val="4A86E8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indent="-1892935" lvl="0" marL="1892935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7500"/>
              <a:buFont typeface="Arial"/>
              <a:buNone/>
            </a:pPr>
            <a:r>
              <a:t/>
            </a:r>
            <a:endParaRPr b="1" sz="4000">
              <a:solidFill>
                <a:srgbClr val="4A86E8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indent="-1892935" lvl="0" marL="1892935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7500"/>
              <a:buFont typeface="Arial"/>
              <a:buNone/>
            </a:pPr>
            <a:r>
              <a:rPr b="1" lang="it-IT" sz="4000">
                <a:solidFill>
                  <a:srgbClr val="4A86E8"/>
                </a:solidFill>
                <a:latin typeface="Georgia"/>
                <a:ea typeface="Georgia"/>
                <a:cs typeface="Georgia"/>
                <a:sym typeface="Georgia"/>
              </a:rPr>
              <a:t>I. C. </a:t>
            </a:r>
            <a:r>
              <a:rPr b="1" lang="it-IT" sz="4000">
                <a:solidFill>
                  <a:srgbClr val="4A86E8"/>
                </a:solidFill>
                <a:latin typeface="Georgia"/>
                <a:ea typeface="Georgia"/>
                <a:cs typeface="Georgia"/>
                <a:sym typeface="Georgia"/>
              </a:rPr>
              <a:t>“</a:t>
            </a:r>
            <a:r>
              <a:rPr b="1" lang="it-IT" sz="4000">
                <a:solidFill>
                  <a:srgbClr val="4A86E8"/>
                </a:solidFill>
                <a:latin typeface="Georgia"/>
                <a:ea typeface="Georgia"/>
                <a:cs typeface="Georgia"/>
                <a:sym typeface="Georgia"/>
              </a:rPr>
              <a:t>DON RINALDO BERETTA</a:t>
            </a:r>
            <a:r>
              <a:rPr b="1" lang="it-IT" sz="4000">
                <a:solidFill>
                  <a:srgbClr val="4A86E8"/>
                </a:solidFill>
                <a:latin typeface="Georgia"/>
                <a:ea typeface="Georgia"/>
                <a:cs typeface="Georgia"/>
                <a:sym typeface="Georgia"/>
              </a:rPr>
              <a:t>”</a:t>
            </a:r>
            <a:endParaRPr b="1" sz="4000">
              <a:solidFill>
                <a:srgbClr val="4A86E8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indent="-438150" lvl="0" marL="457200" rtl="0" algn="ctr">
              <a:spcBef>
                <a:spcPts val="0"/>
              </a:spcBef>
              <a:spcAft>
                <a:spcPts val="0"/>
              </a:spcAft>
              <a:buClr>
                <a:srgbClr val="4A86E8"/>
              </a:buClr>
              <a:buSzPct val="100000"/>
              <a:buFont typeface="Georgia"/>
              <a:buChar char="-"/>
            </a:pPr>
            <a:r>
              <a:rPr b="1" i="1" lang="it-IT" sz="3666">
                <a:solidFill>
                  <a:srgbClr val="4A86E8"/>
                </a:solidFill>
                <a:latin typeface="Georgia"/>
                <a:ea typeface="Georgia"/>
                <a:cs typeface="Georgia"/>
                <a:sym typeface="Georgia"/>
              </a:rPr>
              <a:t>Giussano -</a:t>
            </a:r>
            <a:endParaRPr b="1" i="1" sz="3666">
              <a:solidFill>
                <a:srgbClr val="4A86E8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57031"/>
              <a:buFont typeface="Book Antiqua"/>
              <a:buNone/>
            </a:pPr>
            <a:br>
              <a:rPr lang="it-IT">
                <a:solidFill>
                  <a:srgbClr val="4A86E8"/>
                </a:solidFill>
              </a:rPr>
            </a:br>
            <a:endParaRPr sz="4266">
              <a:solidFill>
                <a:srgbClr val="4A86E8"/>
              </a:solidFill>
            </a:endParaRPr>
          </a:p>
        </p:txBody>
      </p:sp>
      <p:sp>
        <p:nvSpPr>
          <p:cNvPr id="95" name="Google Shape;95;p1"/>
          <p:cNvSpPr txBox="1"/>
          <p:nvPr/>
        </p:nvSpPr>
        <p:spPr>
          <a:xfrm>
            <a:off x="236325" y="2746350"/>
            <a:ext cx="10871100" cy="19362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45700">
            <a:normAutofit lnSpcReduction="10000"/>
          </a:bodyPr>
          <a:lstStyle/>
          <a:p>
            <a:pPr indent="0" lvl="0" marL="418465" marR="396875" rtl="0" algn="ctr">
              <a:lnSpc>
                <a:spcPct val="105000"/>
              </a:lnSpc>
              <a:spcBef>
                <a:spcPts val="2415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it-IT" sz="4100">
                <a:solidFill>
                  <a:srgbClr val="0000FF"/>
                </a:solidFill>
                <a:latin typeface="Calibri"/>
                <a:ea typeface="Calibri"/>
                <a:cs typeface="Calibri"/>
                <a:sym typeface="Calibri"/>
              </a:rPr>
              <a:t>Valutazione finale degli apprendimenti</a:t>
            </a:r>
            <a:endParaRPr sz="4100">
              <a:solidFill>
                <a:srgbClr val="0000F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5714" lvl="0" marL="237490" marR="231140" rtl="0" algn="ctr">
              <a:spcBef>
                <a:spcPts val="145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it-IT" sz="4100">
                <a:solidFill>
                  <a:srgbClr val="0000FF"/>
                </a:solidFill>
                <a:latin typeface="Calibri"/>
                <a:ea typeface="Calibri"/>
                <a:cs typeface="Calibri"/>
                <a:sym typeface="Calibri"/>
              </a:rPr>
              <a:t>delle alunne e degli alunni nella scuola primaria</a:t>
            </a:r>
            <a:r>
              <a:rPr b="1" lang="it-IT" sz="4100">
                <a:solidFill>
                  <a:srgbClr val="0000FF"/>
                </a:solidFill>
                <a:latin typeface="Calibri"/>
                <a:ea typeface="Calibri"/>
                <a:cs typeface="Calibri"/>
                <a:sym typeface="Calibri"/>
              </a:rPr>
              <a:t>: </a:t>
            </a:r>
            <a:br>
              <a:rPr b="1" lang="it-IT" sz="4100">
                <a:solidFill>
                  <a:srgbClr val="0000FF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b="1" i="1" lang="it-IT" sz="4100">
                <a:solidFill>
                  <a:srgbClr val="0000FF"/>
                </a:solidFill>
                <a:latin typeface="Calibri"/>
                <a:ea typeface="Calibri"/>
                <a:cs typeface="Calibri"/>
                <a:sym typeface="Calibri"/>
              </a:rPr>
              <a:t>il ritorno al giudizio sintetico.</a:t>
            </a:r>
            <a:endParaRPr b="1" sz="3000">
              <a:solidFill>
                <a:srgbClr val="0000FF"/>
              </a:solidFill>
              <a:latin typeface="Book Antiqua"/>
              <a:ea typeface="Book Antiqua"/>
              <a:cs typeface="Book Antiqua"/>
              <a:sym typeface="Book Antiqua"/>
            </a:endParaRPr>
          </a:p>
        </p:txBody>
      </p:sp>
      <p:pic>
        <p:nvPicPr>
          <p:cNvPr descr="Logo dell'istituto" id="96" name="Google Shape;96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0968134" y="5779696"/>
            <a:ext cx="936319" cy="88852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D0E0E3"/>
        </a:solidFill>
      </p:bgPr>
    </p:bg>
    <p:spTree>
      <p:nvGrpSpPr>
        <p:cNvPr id="15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g343ee9c6ed0_0_112"/>
          <p:cNvSpPr txBox="1"/>
          <p:nvPr>
            <p:ph type="title"/>
          </p:nvPr>
        </p:nvSpPr>
        <p:spPr>
          <a:xfrm>
            <a:off x="609600" y="650499"/>
            <a:ext cx="10972800" cy="1490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45700" spcFirstLastPara="1" rIns="45700" wrap="square" tIns="45700">
            <a:normAutofit fontScale="90000"/>
          </a:bodyPr>
          <a:lstStyle/>
          <a:p>
            <a:pPr indent="0" lvl="0" marL="0" rtl="0" algn="ctr">
              <a:spcBef>
                <a:spcPts val="2260"/>
              </a:spcBef>
              <a:spcAft>
                <a:spcPts val="0"/>
              </a:spcAft>
              <a:buNone/>
            </a:pPr>
            <a:r>
              <a:t/>
            </a:r>
            <a:endParaRPr b="1" sz="3000">
              <a:solidFill>
                <a:srgbClr val="3D85C6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0">
              <a:solidFill>
                <a:srgbClr val="3D85C6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0">
              <a:solidFill>
                <a:srgbClr val="3D85C6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0">
              <a:solidFill>
                <a:srgbClr val="3D85C6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0">
              <a:solidFill>
                <a:srgbClr val="3D85C6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0">
              <a:solidFill>
                <a:srgbClr val="3D85C6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0">
              <a:solidFill>
                <a:srgbClr val="3D85C6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0">
              <a:solidFill>
                <a:srgbClr val="3D85C6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0">
              <a:solidFill>
                <a:srgbClr val="3D85C6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0">
              <a:solidFill>
                <a:srgbClr val="3D85C6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0">
              <a:solidFill>
                <a:srgbClr val="3D85C6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0">
              <a:solidFill>
                <a:srgbClr val="3D85C6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0">
              <a:solidFill>
                <a:srgbClr val="3D85C6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0">
              <a:solidFill>
                <a:srgbClr val="3D85C6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0">
              <a:solidFill>
                <a:srgbClr val="3D85C6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0">
              <a:solidFill>
                <a:srgbClr val="3D85C6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0">
              <a:solidFill>
                <a:srgbClr val="3D85C6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it-IT" sz="3333">
                <a:solidFill>
                  <a:srgbClr val="3D85C6"/>
                </a:solidFill>
                <a:latin typeface="Calibri"/>
                <a:ea typeface="Calibri"/>
                <a:cs typeface="Calibri"/>
                <a:sym typeface="Calibri"/>
              </a:rPr>
              <a:t>NON SUFFICIENTE</a:t>
            </a:r>
            <a:r>
              <a:rPr b="1" lang="it-IT" sz="3000">
                <a:solidFill>
                  <a:srgbClr val="3D85C6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b="1" sz="3000">
              <a:solidFill>
                <a:srgbClr val="3D85C6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0">
              <a:solidFill>
                <a:srgbClr val="3D85C6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0">
              <a:solidFill>
                <a:srgbClr val="3D85C6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3000">
                <a:solidFill>
                  <a:srgbClr val="0000FF"/>
                </a:solidFill>
                <a:latin typeface="Calibri"/>
                <a:ea typeface="Calibri"/>
                <a:cs typeface="Calibri"/>
                <a:sym typeface="Calibri"/>
              </a:rPr>
              <a:t>L’alunno non riesce abitualmente a svolgere le attività proposte, anche se</a:t>
            </a:r>
            <a:endParaRPr sz="3000">
              <a:solidFill>
                <a:srgbClr val="0000F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3000">
                <a:solidFill>
                  <a:srgbClr val="0000FF"/>
                </a:solidFill>
                <a:latin typeface="Calibri"/>
                <a:ea typeface="Calibri"/>
                <a:cs typeface="Calibri"/>
                <a:sym typeface="Calibri"/>
              </a:rPr>
              <a:t>guidato dal docente.</a:t>
            </a:r>
            <a:endParaRPr sz="3000">
              <a:solidFill>
                <a:srgbClr val="0000F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000">
              <a:solidFill>
                <a:srgbClr val="0000F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3000">
                <a:solidFill>
                  <a:srgbClr val="0000FF"/>
                </a:solidFill>
                <a:latin typeface="Calibri"/>
                <a:ea typeface="Calibri"/>
                <a:cs typeface="Calibri"/>
                <a:sym typeface="Calibri"/>
              </a:rPr>
              <a:t>Applica solo saltuariamente conoscenze e abilità per svolgere alcuni</a:t>
            </a:r>
            <a:endParaRPr sz="3000">
              <a:solidFill>
                <a:srgbClr val="0000F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3000">
                <a:solidFill>
                  <a:srgbClr val="0000FF"/>
                </a:solidFill>
                <a:latin typeface="Calibri"/>
                <a:ea typeface="Calibri"/>
                <a:cs typeface="Calibri"/>
                <a:sym typeface="Calibri"/>
              </a:rPr>
              <a:t>semplici compiti.</a:t>
            </a:r>
            <a:endParaRPr sz="3000">
              <a:solidFill>
                <a:srgbClr val="0000F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000">
              <a:solidFill>
                <a:srgbClr val="0000F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3000">
                <a:solidFill>
                  <a:srgbClr val="0000FF"/>
                </a:solidFill>
                <a:latin typeface="Calibri"/>
                <a:ea typeface="Calibri"/>
                <a:cs typeface="Calibri"/>
                <a:sym typeface="Calibri"/>
              </a:rPr>
              <a:t>Si esprime con incertezza e in maniera non adeguata al contesto.</a:t>
            </a:r>
            <a:endParaRPr sz="3000">
              <a:solidFill>
                <a:srgbClr val="0000F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000">
              <a:solidFill>
                <a:srgbClr val="0000F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0">
              <a:solidFill>
                <a:srgbClr val="3D85C6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84047" lvl="0" marL="420624" rtl="0" algn="just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650">
              <a:solidFill>
                <a:srgbClr val="4A86E8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650">
              <a:solidFill>
                <a:srgbClr val="3D85C6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2260"/>
              </a:spcBef>
              <a:spcAft>
                <a:spcPts val="0"/>
              </a:spcAft>
              <a:buNone/>
            </a:pPr>
            <a:r>
              <a:t/>
            </a:r>
            <a:endParaRPr b="1" sz="3000">
              <a:solidFill>
                <a:srgbClr val="3D85C6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240665" rtl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200">
              <a:solidFill>
                <a:srgbClr val="1F487C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7500"/>
              <a:buFont typeface="Arial"/>
              <a:buNone/>
            </a:pPr>
            <a:r>
              <a:t/>
            </a:r>
            <a:endParaRPr b="1" sz="4000">
              <a:solidFill>
                <a:srgbClr val="0000FF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45652"/>
              <a:buFont typeface="Book Antiqua"/>
              <a:buNone/>
            </a:pPr>
            <a:br>
              <a:rPr lang="it-IT">
                <a:solidFill>
                  <a:srgbClr val="4A86E8"/>
                </a:solidFill>
              </a:rPr>
            </a:br>
            <a:endParaRPr>
              <a:solidFill>
                <a:srgbClr val="4A86E8"/>
              </a:solidFill>
            </a:endParaRPr>
          </a:p>
        </p:txBody>
      </p:sp>
      <p:pic>
        <p:nvPicPr>
          <p:cNvPr descr="Logo dell'istituto" id="153" name="Google Shape;153;g343ee9c6ed0_0_11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0968134" y="5779696"/>
            <a:ext cx="936319" cy="88852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D0E0E3"/>
        </a:solidFill>
      </p:bgPr>
    </p:bg>
    <p:spTree>
      <p:nvGrpSpPr>
        <p:cNvPr id="157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g343ee9c6ed0_0_121"/>
          <p:cNvSpPr txBox="1"/>
          <p:nvPr>
            <p:ph type="title"/>
          </p:nvPr>
        </p:nvSpPr>
        <p:spPr>
          <a:xfrm>
            <a:off x="556350" y="650499"/>
            <a:ext cx="10972800" cy="1490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45700" spcFirstLastPara="1" rIns="45700" wrap="square" tIns="45700">
            <a:normAutofit fontScale="90000"/>
          </a:bodyPr>
          <a:lstStyle/>
          <a:p>
            <a:pPr indent="0" lvl="0" marL="0" rtl="0" algn="ctr">
              <a:spcBef>
                <a:spcPts val="2260"/>
              </a:spcBef>
              <a:spcAft>
                <a:spcPts val="0"/>
              </a:spcAft>
              <a:buNone/>
            </a:pPr>
            <a:r>
              <a:t/>
            </a:r>
            <a:endParaRPr b="1" sz="3000">
              <a:solidFill>
                <a:srgbClr val="3D85C6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0">
              <a:solidFill>
                <a:srgbClr val="3D85C6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0">
              <a:solidFill>
                <a:srgbClr val="3D85C6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0">
              <a:solidFill>
                <a:srgbClr val="3D85C6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0">
              <a:solidFill>
                <a:srgbClr val="3D85C6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0">
              <a:solidFill>
                <a:srgbClr val="3D85C6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0">
              <a:solidFill>
                <a:srgbClr val="3D85C6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0">
              <a:solidFill>
                <a:srgbClr val="3D85C6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0">
              <a:solidFill>
                <a:srgbClr val="3D85C6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0">
              <a:solidFill>
                <a:srgbClr val="3D85C6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0">
              <a:solidFill>
                <a:srgbClr val="3D85C6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0">
              <a:solidFill>
                <a:srgbClr val="3D85C6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0">
              <a:solidFill>
                <a:srgbClr val="3D85C6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0">
              <a:solidFill>
                <a:srgbClr val="0000F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0">
              <a:solidFill>
                <a:srgbClr val="0000F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0">
              <a:solidFill>
                <a:srgbClr val="0000F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0">
              <a:solidFill>
                <a:srgbClr val="0000F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0">
              <a:solidFill>
                <a:srgbClr val="0000F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0">
              <a:solidFill>
                <a:srgbClr val="0000F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0">
              <a:solidFill>
                <a:srgbClr val="3D85C6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0">
              <a:solidFill>
                <a:srgbClr val="3D85C6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0">
              <a:solidFill>
                <a:srgbClr val="3D85C6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it-IT" sz="3333">
                <a:solidFill>
                  <a:srgbClr val="3D85C6"/>
                </a:solidFill>
                <a:latin typeface="Calibri"/>
                <a:ea typeface="Calibri"/>
                <a:cs typeface="Calibri"/>
                <a:sym typeface="Calibri"/>
              </a:rPr>
              <a:t>COSA SI VALUTA?</a:t>
            </a:r>
            <a:endParaRPr b="1" sz="3333">
              <a:solidFill>
                <a:srgbClr val="3D85C6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0">
              <a:solidFill>
                <a:srgbClr val="3D85C6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0">
              <a:solidFill>
                <a:srgbClr val="3D85C6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400050" lvl="0" marL="457200" rtl="0" algn="l"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ct val="100000"/>
              <a:buFont typeface="Calibri"/>
              <a:buChar char="➔"/>
            </a:pPr>
            <a:r>
              <a:rPr lang="it-IT" sz="3000">
                <a:solidFill>
                  <a:srgbClr val="0000FF"/>
                </a:solidFill>
                <a:latin typeface="Calibri"/>
                <a:ea typeface="Calibri"/>
                <a:cs typeface="Calibri"/>
                <a:sym typeface="Calibri"/>
              </a:rPr>
              <a:t>la padronanza e l’utilizzo dei contenuti disciplinari, delle abilità e delle competenze maturate;</a:t>
            </a:r>
            <a:endParaRPr sz="3000">
              <a:solidFill>
                <a:srgbClr val="0000F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222">
              <a:solidFill>
                <a:srgbClr val="0000F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400050" lvl="0" marL="457200" rtl="0" algn="l"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ct val="100000"/>
              <a:buFont typeface="Calibri"/>
              <a:buChar char="➔"/>
            </a:pPr>
            <a:r>
              <a:rPr lang="it-IT" sz="3000">
                <a:solidFill>
                  <a:srgbClr val="0000FF"/>
                </a:solidFill>
                <a:latin typeface="Calibri"/>
                <a:ea typeface="Calibri"/>
                <a:cs typeface="Calibri"/>
                <a:sym typeface="Calibri"/>
              </a:rPr>
              <a:t>l’uso del linguaggio specifico;</a:t>
            </a:r>
            <a:endParaRPr sz="3000">
              <a:solidFill>
                <a:srgbClr val="0000F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222">
              <a:solidFill>
                <a:srgbClr val="0000F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400050" lvl="0" marL="457200" rtl="0" algn="l"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ct val="100000"/>
              <a:buFont typeface="Calibri"/>
              <a:buChar char="➔"/>
            </a:pPr>
            <a:r>
              <a:rPr lang="it-IT" sz="3000">
                <a:solidFill>
                  <a:srgbClr val="0000FF"/>
                </a:solidFill>
                <a:latin typeface="Calibri"/>
                <a:ea typeface="Calibri"/>
                <a:cs typeface="Calibri"/>
                <a:sym typeface="Calibri"/>
              </a:rPr>
              <a:t>l’autonomia e la continuità nello svolgimento delle attività</a:t>
            </a:r>
            <a:endParaRPr sz="3000">
              <a:solidFill>
                <a:srgbClr val="0000F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3000">
                <a:solidFill>
                  <a:srgbClr val="0000FF"/>
                </a:solidFill>
                <a:latin typeface="Calibri"/>
                <a:ea typeface="Calibri"/>
                <a:cs typeface="Calibri"/>
                <a:sym typeface="Calibri"/>
              </a:rPr>
              <a:t>anche in relazione al grado d’interesse;</a:t>
            </a:r>
            <a:endParaRPr sz="3000">
              <a:solidFill>
                <a:srgbClr val="0000F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222">
              <a:solidFill>
                <a:srgbClr val="0000F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400050" lvl="0" marL="457200" rtl="0" algn="l"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ct val="100000"/>
              <a:buFont typeface="Calibri"/>
              <a:buChar char="➔"/>
            </a:pPr>
            <a:r>
              <a:rPr lang="it-IT" sz="3000">
                <a:solidFill>
                  <a:srgbClr val="0000FF"/>
                </a:solidFill>
                <a:latin typeface="Calibri"/>
                <a:ea typeface="Calibri"/>
                <a:cs typeface="Calibri"/>
                <a:sym typeface="Calibri"/>
              </a:rPr>
              <a:t>la capacità di espressione e rielaborazione personale.</a:t>
            </a:r>
            <a:endParaRPr sz="3000">
              <a:solidFill>
                <a:srgbClr val="0000F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0">
              <a:solidFill>
                <a:srgbClr val="0000F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0">
              <a:solidFill>
                <a:srgbClr val="3D85C6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0">
              <a:solidFill>
                <a:srgbClr val="3D85C6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0">
              <a:solidFill>
                <a:srgbClr val="3D85C6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0">
              <a:solidFill>
                <a:srgbClr val="3D85C6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0">
              <a:solidFill>
                <a:srgbClr val="3D85C6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84047" lvl="0" marL="420624" rtl="0" algn="just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650">
              <a:solidFill>
                <a:srgbClr val="4A86E8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650">
              <a:solidFill>
                <a:srgbClr val="3D85C6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2260"/>
              </a:spcBef>
              <a:spcAft>
                <a:spcPts val="0"/>
              </a:spcAft>
              <a:buNone/>
            </a:pPr>
            <a:r>
              <a:t/>
            </a:r>
            <a:endParaRPr b="1" sz="3000">
              <a:solidFill>
                <a:srgbClr val="3D85C6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240665" rtl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200">
              <a:solidFill>
                <a:srgbClr val="1F487C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7500"/>
              <a:buFont typeface="Arial"/>
              <a:buNone/>
            </a:pPr>
            <a:r>
              <a:t/>
            </a:r>
            <a:endParaRPr b="1" sz="4000">
              <a:solidFill>
                <a:srgbClr val="0000FF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45652"/>
              <a:buFont typeface="Book Antiqua"/>
              <a:buNone/>
            </a:pPr>
            <a:br>
              <a:rPr lang="it-IT">
                <a:solidFill>
                  <a:srgbClr val="4A86E8"/>
                </a:solidFill>
              </a:rPr>
            </a:br>
            <a:endParaRPr>
              <a:solidFill>
                <a:srgbClr val="4A86E8"/>
              </a:solidFill>
            </a:endParaRPr>
          </a:p>
        </p:txBody>
      </p:sp>
      <p:pic>
        <p:nvPicPr>
          <p:cNvPr descr="Logo dell'istituto" id="159" name="Google Shape;159;g343ee9c6ed0_0_12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0968134" y="5779696"/>
            <a:ext cx="936319" cy="88852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D0E0E3"/>
        </a:solidFill>
      </p:bgPr>
    </p:bg>
    <p:spTree>
      <p:nvGrpSpPr>
        <p:cNvPr id="163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g3479fdf4dc7_1_0"/>
          <p:cNvSpPr txBox="1"/>
          <p:nvPr>
            <p:ph type="title"/>
          </p:nvPr>
        </p:nvSpPr>
        <p:spPr>
          <a:xfrm>
            <a:off x="556350" y="650499"/>
            <a:ext cx="10972800" cy="1490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45700" spcFirstLastPara="1" rIns="45700" wrap="square" tIns="45700">
            <a:normAutofit fontScale="90000"/>
          </a:bodyPr>
          <a:lstStyle/>
          <a:p>
            <a:pPr indent="0" lvl="0" marL="0" rtl="0" algn="ctr">
              <a:spcBef>
                <a:spcPts val="2260"/>
              </a:spcBef>
              <a:spcAft>
                <a:spcPts val="0"/>
              </a:spcAft>
              <a:buNone/>
            </a:pPr>
            <a:r>
              <a:t/>
            </a:r>
            <a:endParaRPr b="1" sz="3000">
              <a:solidFill>
                <a:srgbClr val="3D85C6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0">
              <a:solidFill>
                <a:srgbClr val="3D85C6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0">
              <a:solidFill>
                <a:srgbClr val="3D85C6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0">
              <a:solidFill>
                <a:srgbClr val="3D85C6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0">
              <a:solidFill>
                <a:srgbClr val="3D85C6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0">
              <a:solidFill>
                <a:srgbClr val="3D85C6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0">
              <a:solidFill>
                <a:srgbClr val="3D85C6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0">
              <a:solidFill>
                <a:srgbClr val="3D85C6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0">
              <a:solidFill>
                <a:srgbClr val="3D85C6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0">
              <a:solidFill>
                <a:srgbClr val="3D85C6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0">
              <a:solidFill>
                <a:srgbClr val="3D85C6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0">
              <a:solidFill>
                <a:srgbClr val="3D85C6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0">
              <a:solidFill>
                <a:srgbClr val="3D85C6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0">
              <a:solidFill>
                <a:srgbClr val="0000F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0">
              <a:solidFill>
                <a:srgbClr val="0000F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0">
              <a:solidFill>
                <a:srgbClr val="0000F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0">
              <a:solidFill>
                <a:srgbClr val="0000F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0">
              <a:solidFill>
                <a:srgbClr val="0000F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0">
              <a:solidFill>
                <a:srgbClr val="0000F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0">
              <a:solidFill>
                <a:srgbClr val="3D85C6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0">
              <a:solidFill>
                <a:srgbClr val="3D85C6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0">
              <a:solidFill>
                <a:srgbClr val="3D85C6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it-IT" sz="3333">
                <a:solidFill>
                  <a:srgbClr val="3D85C6"/>
                </a:solidFill>
                <a:latin typeface="Calibri"/>
                <a:ea typeface="Calibri"/>
                <a:cs typeface="Calibri"/>
                <a:sym typeface="Calibri"/>
              </a:rPr>
              <a:t>LA VALUTAZIONE IN ITINERE</a:t>
            </a:r>
            <a:endParaRPr b="1" sz="3333">
              <a:solidFill>
                <a:srgbClr val="3D85C6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0">
              <a:solidFill>
                <a:srgbClr val="3D85C6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0">
              <a:solidFill>
                <a:srgbClr val="3D85C6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45720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3000">
                <a:solidFill>
                  <a:srgbClr val="0000FF"/>
                </a:solidFill>
                <a:latin typeface="Calibri"/>
                <a:ea typeface="Calibri"/>
                <a:cs typeface="Calibri"/>
                <a:sym typeface="Calibri"/>
              </a:rPr>
              <a:t>Anche nella </a:t>
            </a:r>
            <a:r>
              <a:rPr b="1" lang="it-IT" sz="3000">
                <a:solidFill>
                  <a:srgbClr val="0000FF"/>
                </a:solidFill>
                <a:latin typeface="Calibri"/>
                <a:ea typeface="Calibri"/>
                <a:cs typeface="Calibri"/>
                <a:sym typeface="Calibri"/>
              </a:rPr>
              <a:t>valutazione in itinere</a:t>
            </a:r>
            <a:r>
              <a:rPr lang="it-IT" sz="3000">
                <a:solidFill>
                  <a:srgbClr val="0000FF"/>
                </a:solidFill>
                <a:latin typeface="Calibri"/>
                <a:ea typeface="Calibri"/>
                <a:cs typeface="Calibri"/>
                <a:sym typeface="Calibri"/>
              </a:rPr>
              <a:t>, per garantire omogeneità di comunicazione con le famiglie, si è deciso di utilizzare i giudizi sintetici, ma con la possibilità per il docente di </a:t>
            </a:r>
            <a:r>
              <a:rPr lang="it-IT" sz="3000" u="sng">
                <a:solidFill>
                  <a:srgbClr val="0000FF"/>
                </a:solidFill>
                <a:latin typeface="Calibri"/>
                <a:ea typeface="Calibri"/>
                <a:cs typeface="Calibri"/>
                <a:sym typeface="Calibri"/>
              </a:rPr>
              <a:t>fornire descrizioni</a:t>
            </a:r>
            <a:r>
              <a:rPr lang="it-IT" sz="3000">
                <a:solidFill>
                  <a:srgbClr val="0000F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it-IT" sz="3000">
                <a:solidFill>
                  <a:srgbClr val="0000FF"/>
                </a:solidFill>
                <a:latin typeface="Calibri"/>
                <a:ea typeface="Calibri"/>
                <a:cs typeface="Calibri"/>
                <a:sym typeface="Calibri"/>
              </a:rPr>
              <a:t>di</a:t>
            </a:r>
            <a:r>
              <a:rPr lang="it-IT" sz="3000">
                <a:solidFill>
                  <a:srgbClr val="0000FF"/>
                </a:solidFill>
                <a:latin typeface="Calibri"/>
                <a:ea typeface="Calibri"/>
                <a:cs typeface="Calibri"/>
                <a:sym typeface="Calibri"/>
              </a:rPr>
              <a:t> ciò che la bambina o il bambino sa e sa fare e di come lo sa fare, per permettere la trasparenza e la leggibilità valutativa.</a:t>
            </a:r>
            <a:endParaRPr sz="3000">
              <a:solidFill>
                <a:srgbClr val="0000F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0">
              <a:solidFill>
                <a:srgbClr val="0000F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0">
              <a:solidFill>
                <a:srgbClr val="3D85C6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0">
              <a:solidFill>
                <a:srgbClr val="3D85C6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0">
              <a:solidFill>
                <a:srgbClr val="3D85C6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0">
              <a:solidFill>
                <a:srgbClr val="3D85C6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0">
              <a:solidFill>
                <a:srgbClr val="3D85C6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84047" lvl="0" marL="420624" rtl="0" algn="just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650">
              <a:solidFill>
                <a:srgbClr val="4A86E8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650">
              <a:solidFill>
                <a:srgbClr val="3D85C6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2260"/>
              </a:spcBef>
              <a:spcAft>
                <a:spcPts val="0"/>
              </a:spcAft>
              <a:buNone/>
            </a:pPr>
            <a:r>
              <a:t/>
            </a:r>
            <a:endParaRPr b="1" sz="3000">
              <a:solidFill>
                <a:srgbClr val="3D85C6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240665" rtl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200">
              <a:solidFill>
                <a:srgbClr val="1F487C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7500"/>
              <a:buFont typeface="Arial"/>
              <a:buNone/>
            </a:pPr>
            <a:r>
              <a:t/>
            </a:r>
            <a:endParaRPr b="1" sz="4000">
              <a:solidFill>
                <a:srgbClr val="0000FF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45652"/>
              <a:buFont typeface="Book Antiqua"/>
              <a:buNone/>
            </a:pPr>
            <a:br>
              <a:rPr lang="it-IT">
                <a:solidFill>
                  <a:srgbClr val="4A86E8"/>
                </a:solidFill>
              </a:rPr>
            </a:br>
            <a:endParaRPr>
              <a:solidFill>
                <a:srgbClr val="4A86E8"/>
              </a:solidFill>
            </a:endParaRPr>
          </a:p>
        </p:txBody>
      </p:sp>
      <p:pic>
        <p:nvPicPr>
          <p:cNvPr descr="Logo dell'istituto" id="165" name="Google Shape;165;g3479fdf4dc7_1_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0968134" y="5779696"/>
            <a:ext cx="936319" cy="88852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D0E0E3"/>
        </a:solidFill>
      </p:bgPr>
    </p:bg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g343ee9c6ed0_0_0"/>
          <p:cNvSpPr txBox="1"/>
          <p:nvPr>
            <p:ph type="title"/>
          </p:nvPr>
        </p:nvSpPr>
        <p:spPr>
          <a:xfrm>
            <a:off x="523325" y="1042975"/>
            <a:ext cx="10311900" cy="2098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45700" spcFirstLastPara="1" rIns="45700" wrap="square" tIns="45700">
            <a:normAutofit fontScale="90000"/>
          </a:bodyPr>
          <a:lstStyle/>
          <a:p>
            <a:pPr indent="-1892935" lvl="0" marL="1892935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7500"/>
              <a:buFont typeface="Arial"/>
              <a:buNone/>
            </a:pPr>
            <a:r>
              <a:t/>
            </a:r>
            <a:endParaRPr b="1" sz="4000">
              <a:solidFill>
                <a:srgbClr val="4A86E8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indent="-1892935" lvl="0" marL="1892935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7500"/>
              <a:buFont typeface="Arial"/>
              <a:buNone/>
            </a:pPr>
            <a:r>
              <a:t/>
            </a:r>
            <a:endParaRPr b="1" sz="4000">
              <a:solidFill>
                <a:srgbClr val="4A86E8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indent="0" lvl="0" marL="240665" rtl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200">
              <a:solidFill>
                <a:srgbClr val="1F487C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240665" rtl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200">
              <a:solidFill>
                <a:srgbClr val="1F487C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240665" rtl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200">
              <a:solidFill>
                <a:srgbClr val="1F487C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240665" rtl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200">
              <a:solidFill>
                <a:srgbClr val="1F487C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240665" rtl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200">
              <a:solidFill>
                <a:srgbClr val="1F487C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240665" rtl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it-IT" sz="3200">
                <a:solidFill>
                  <a:srgbClr val="0000FF"/>
                </a:solidFill>
                <a:latin typeface="Calibri"/>
                <a:ea typeface="Calibri"/>
                <a:cs typeface="Calibri"/>
                <a:sym typeface="Calibri"/>
              </a:rPr>
              <a:t>Articolo 3 comma 1  O.M. n° 3/2025</a:t>
            </a:r>
            <a:endParaRPr b="1" sz="3200">
              <a:solidFill>
                <a:srgbClr val="0000F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240665" rtl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it-IT" sz="3200">
                <a:solidFill>
                  <a:srgbClr val="0000FF"/>
                </a:solidFill>
                <a:latin typeface="Calibri"/>
                <a:ea typeface="Calibri"/>
                <a:cs typeface="Calibri"/>
                <a:sym typeface="Calibri"/>
              </a:rPr>
              <a:t>A decorrere dall’anno scolastico 2024/25….la valutazione periodica e finale degli apprendimenti è espressa, per </a:t>
            </a:r>
            <a:r>
              <a:rPr b="1" lang="it-IT" sz="3200">
                <a:solidFill>
                  <a:srgbClr val="0000FF"/>
                </a:solidFill>
                <a:latin typeface="Calibri"/>
                <a:ea typeface="Calibri"/>
                <a:cs typeface="Calibri"/>
                <a:sym typeface="Calibri"/>
              </a:rPr>
              <a:t>ciascuna delle discipline</a:t>
            </a:r>
            <a:r>
              <a:rPr lang="it-IT" sz="3200">
                <a:solidFill>
                  <a:srgbClr val="0000FF"/>
                </a:solidFill>
                <a:latin typeface="Calibri"/>
                <a:ea typeface="Calibri"/>
                <a:cs typeface="Calibri"/>
                <a:sym typeface="Calibri"/>
              </a:rPr>
              <a:t> di studio…, ivi compreso l’insegnamento trasversale dell’educazione civica…, attraverso</a:t>
            </a:r>
            <a:r>
              <a:rPr b="1" lang="it-IT" sz="3200">
                <a:solidFill>
                  <a:srgbClr val="0000FF"/>
                </a:solidFill>
                <a:latin typeface="Calibri"/>
                <a:ea typeface="Calibri"/>
                <a:cs typeface="Calibri"/>
                <a:sym typeface="Calibri"/>
              </a:rPr>
              <a:t> giudizi sintetici </a:t>
            </a:r>
            <a:r>
              <a:rPr lang="it-IT" sz="3200">
                <a:solidFill>
                  <a:srgbClr val="0000FF"/>
                </a:solidFill>
                <a:latin typeface="Calibri"/>
                <a:ea typeface="Calibri"/>
                <a:cs typeface="Calibri"/>
                <a:sym typeface="Calibri"/>
              </a:rPr>
              <a:t>correlati alla </a:t>
            </a:r>
            <a:r>
              <a:rPr b="1" lang="it-IT" sz="3200">
                <a:solidFill>
                  <a:srgbClr val="0000FF"/>
                </a:solidFill>
                <a:latin typeface="Calibri"/>
                <a:ea typeface="Calibri"/>
                <a:cs typeface="Calibri"/>
                <a:sym typeface="Calibri"/>
              </a:rPr>
              <a:t>descrizione dei livelli di apprendimento </a:t>
            </a:r>
            <a:r>
              <a:rPr lang="it-IT" sz="3200">
                <a:solidFill>
                  <a:srgbClr val="0000FF"/>
                </a:solidFill>
                <a:latin typeface="Calibri"/>
                <a:ea typeface="Calibri"/>
                <a:cs typeface="Calibri"/>
                <a:sym typeface="Calibri"/>
              </a:rPr>
              <a:t>raggiunti, nella </a:t>
            </a:r>
            <a:r>
              <a:rPr lang="it-IT" sz="3200" u="sng">
                <a:solidFill>
                  <a:srgbClr val="0000FF"/>
                </a:solidFill>
                <a:latin typeface="Calibri"/>
                <a:ea typeface="Calibri"/>
                <a:cs typeface="Calibri"/>
                <a:sym typeface="Calibri"/>
              </a:rPr>
              <a:t>prospettiva formativa</a:t>
            </a:r>
            <a:r>
              <a:rPr lang="it-IT" sz="3200">
                <a:solidFill>
                  <a:srgbClr val="0000FF"/>
                </a:solidFill>
                <a:latin typeface="Calibri"/>
                <a:ea typeface="Calibri"/>
                <a:cs typeface="Calibri"/>
                <a:sym typeface="Calibri"/>
              </a:rPr>
              <a:t> della valutazione e della </a:t>
            </a:r>
            <a:r>
              <a:rPr lang="it-IT" sz="3200" u="sng">
                <a:solidFill>
                  <a:srgbClr val="0000FF"/>
                </a:solidFill>
                <a:latin typeface="Calibri"/>
                <a:ea typeface="Calibri"/>
                <a:cs typeface="Calibri"/>
                <a:sym typeface="Calibri"/>
              </a:rPr>
              <a:t>valorizzazione del miglioramento</a:t>
            </a:r>
            <a:r>
              <a:rPr lang="it-IT" sz="3200">
                <a:solidFill>
                  <a:srgbClr val="0000FF"/>
                </a:solidFill>
                <a:latin typeface="Calibri"/>
                <a:ea typeface="Calibri"/>
                <a:cs typeface="Calibri"/>
                <a:sym typeface="Calibri"/>
              </a:rPr>
              <a:t> degli apprendimenti.</a:t>
            </a:r>
            <a:endParaRPr i="1" sz="3200">
              <a:solidFill>
                <a:srgbClr val="0000FF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7500"/>
              <a:buFont typeface="Arial"/>
              <a:buNone/>
            </a:pPr>
            <a:r>
              <a:t/>
            </a:r>
            <a:endParaRPr b="1" sz="4000">
              <a:solidFill>
                <a:srgbClr val="0000FF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45652"/>
              <a:buFont typeface="Book Antiqua"/>
              <a:buNone/>
            </a:pPr>
            <a:br>
              <a:rPr lang="it-IT">
                <a:solidFill>
                  <a:srgbClr val="4A86E8"/>
                </a:solidFill>
              </a:rPr>
            </a:br>
            <a:endParaRPr>
              <a:solidFill>
                <a:srgbClr val="4A86E8"/>
              </a:solidFill>
            </a:endParaRPr>
          </a:p>
        </p:txBody>
      </p:sp>
      <p:pic>
        <p:nvPicPr>
          <p:cNvPr descr="Logo dell'istituto" id="102" name="Google Shape;102;g343ee9c6ed0_0_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0968134" y="5779696"/>
            <a:ext cx="936319" cy="88852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D0E0E3"/>
        </a:solidFill>
      </p:bgPr>
    </p:bg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g34590cad764_0_0"/>
          <p:cNvSpPr txBox="1"/>
          <p:nvPr>
            <p:ph type="title"/>
          </p:nvPr>
        </p:nvSpPr>
        <p:spPr>
          <a:xfrm>
            <a:off x="523325" y="1042975"/>
            <a:ext cx="10311900" cy="2098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45700" spcFirstLastPara="1" rIns="45700" wrap="square" tIns="45700">
            <a:normAutofit fontScale="90000"/>
          </a:bodyPr>
          <a:lstStyle/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it-IT" sz="3333">
                <a:solidFill>
                  <a:srgbClr val="4A86E8"/>
                </a:solidFill>
                <a:latin typeface="Calibri"/>
                <a:ea typeface="Calibri"/>
                <a:cs typeface="Calibri"/>
                <a:sym typeface="Calibri"/>
              </a:rPr>
              <a:t>COSA CAMBIA?</a:t>
            </a:r>
            <a:endParaRPr b="1" sz="2533">
              <a:solidFill>
                <a:srgbClr val="0000F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240665" rtl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i="1" sz="3200">
              <a:solidFill>
                <a:srgbClr val="0000FF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7500"/>
              <a:buFont typeface="Arial"/>
              <a:buNone/>
            </a:pPr>
            <a:r>
              <a:t/>
            </a:r>
            <a:endParaRPr b="1" sz="4000">
              <a:solidFill>
                <a:srgbClr val="0000FF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45652"/>
              <a:buFont typeface="Book Antiqua"/>
              <a:buNone/>
            </a:pPr>
            <a:br>
              <a:rPr lang="it-IT">
                <a:solidFill>
                  <a:srgbClr val="4A86E8"/>
                </a:solidFill>
              </a:rPr>
            </a:br>
            <a:endParaRPr>
              <a:solidFill>
                <a:srgbClr val="4A86E8"/>
              </a:solidFill>
            </a:endParaRPr>
          </a:p>
        </p:txBody>
      </p:sp>
      <p:pic>
        <p:nvPicPr>
          <p:cNvPr descr="Logo dell'istituto" id="108" name="Google Shape;108;g34590cad764_0_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0968134" y="5779696"/>
            <a:ext cx="936319" cy="888521"/>
          </a:xfrm>
          <a:prstGeom prst="rect">
            <a:avLst/>
          </a:prstGeom>
          <a:noFill/>
          <a:ln>
            <a:noFill/>
          </a:ln>
        </p:spPr>
      </p:pic>
      <p:sp>
        <p:nvSpPr>
          <p:cNvPr id="109" name="Google Shape;109;g34590cad764_0_0"/>
          <p:cNvSpPr/>
          <p:nvPr/>
        </p:nvSpPr>
        <p:spPr>
          <a:xfrm>
            <a:off x="1426125" y="1602175"/>
            <a:ext cx="5526300" cy="1539300"/>
          </a:xfrm>
          <a:prstGeom prst="roundRect">
            <a:avLst>
              <a:gd fmla="val 16667" name="adj"/>
            </a:avLst>
          </a:prstGeom>
          <a:solidFill>
            <a:srgbClr val="CFE2F3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2400">
                <a:solidFill>
                  <a:srgbClr val="0000FF"/>
                </a:solidFill>
              </a:rPr>
              <a:t>L</a:t>
            </a:r>
            <a:r>
              <a:rPr lang="it-IT" sz="2400">
                <a:solidFill>
                  <a:srgbClr val="0000FF"/>
                </a:solidFill>
              </a:rPr>
              <a:t>a valutazione periodica e finale è espressa con giudizi sintetici. </a:t>
            </a:r>
            <a:endParaRPr sz="2400">
              <a:solidFill>
                <a:srgbClr val="0000FF"/>
              </a:solidFill>
            </a:endParaRPr>
          </a:p>
        </p:txBody>
      </p:sp>
      <p:sp>
        <p:nvSpPr>
          <p:cNvPr id="110" name="Google Shape;110;g34590cad764_0_0"/>
          <p:cNvSpPr/>
          <p:nvPr/>
        </p:nvSpPr>
        <p:spPr>
          <a:xfrm>
            <a:off x="4882125" y="3703325"/>
            <a:ext cx="5526300" cy="1539300"/>
          </a:xfrm>
          <a:prstGeom prst="roundRect">
            <a:avLst>
              <a:gd fmla="val 16667" name="adj"/>
            </a:avLst>
          </a:prstGeom>
          <a:solidFill>
            <a:srgbClr val="CFE2F3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2400">
                <a:solidFill>
                  <a:srgbClr val="0000FF"/>
                </a:solidFill>
              </a:rPr>
              <a:t>L</a:t>
            </a:r>
            <a:r>
              <a:rPr lang="it-IT" sz="2400">
                <a:solidFill>
                  <a:srgbClr val="0000FF"/>
                </a:solidFill>
              </a:rPr>
              <a:t>a valutazione periodica e finale si riferisce alle discipline nel loro complesso. </a:t>
            </a:r>
            <a:endParaRPr sz="2400">
              <a:solidFill>
                <a:srgbClr val="0000FF"/>
              </a:solidFill>
            </a:endParaRPr>
          </a:p>
        </p:txBody>
      </p:sp>
      <p:sp>
        <p:nvSpPr>
          <p:cNvPr id="111" name="Google Shape;111;g34590cad764_0_0"/>
          <p:cNvSpPr/>
          <p:nvPr/>
        </p:nvSpPr>
        <p:spPr>
          <a:xfrm>
            <a:off x="5888550" y="2841800"/>
            <a:ext cx="1029000" cy="1080900"/>
          </a:xfrm>
          <a:prstGeom prst="downArrow">
            <a:avLst>
              <a:gd fmla="val 50000" name="adj1"/>
              <a:gd fmla="val 50000" name="adj2"/>
            </a:avLst>
          </a:prstGeom>
          <a:gradFill>
            <a:gsLst>
              <a:gs pos="0">
                <a:srgbClr val="DFEAFB"/>
              </a:gs>
              <a:gs pos="100000">
                <a:srgbClr val="6E9CE7"/>
              </a:gs>
            </a:gsLst>
            <a:lin ang="5400012" scaled="0"/>
          </a:gra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D0E0E3"/>
        </a:solidFill>
      </p:bgPr>
    </p:bg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g343ee9c6ed0_0_12"/>
          <p:cNvSpPr txBox="1"/>
          <p:nvPr>
            <p:ph type="title"/>
          </p:nvPr>
        </p:nvSpPr>
        <p:spPr>
          <a:xfrm>
            <a:off x="523325" y="586599"/>
            <a:ext cx="10972800" cy="1490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540000" spcFirstLastPara="1" rIns="45700" wrap="square" tIns="45700">
            <a:normAutofit fontScale="90000"/>
          </a:bodyPr>
          <a:lstStyle/>
          <a:p>
            <a:pPr indent="-1892935" lvl="0" marL="1892935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7500"/>
              <a:buFont typeface="Arial"/>
              <a:buNone/>
            </a:pPr>
            <a:r>
              <a:t/>
            </a:r>
            <a:endParaRPr b="1" sz="4000">
              <a:solidFill>
                <a:srgbClr val="4A86E8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indent="-1892935" lvl="0" marL="1892935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7500"/>
              <a:buFont typeface="Arial"/>
              <a:buNone/>
            </a:pPr>
            <a:r>
              <a:t/>
            </a:r>
            <a:endParaRPr b="1" sz="4000">
              <a:solidFill>
                <a:srgbClr val="4A86E8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indent="0" lvl="0" marL="240665" rtl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200">
              <a:solidFill>
                <a:srgbClr val="1F487C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240665" rtl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200">
              <a:solidFill>
                <a:srgbClr val="1F487C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2260"/>
              </a:spcBef>
              <a:spcAft>
                <a:spcPts val="0"/>
              </a:spcAft>
              <a:buNone/>
            </a:pPr>
            <a:r>
              <a:t/>
            </a:r>
            <a:endParaRPr b="1" sz="3000">
              <a:solidFill>
                <a:srgbClr val="0000F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2260"/>
              </a:spcBef>
              <a:spcAft>
                <a:spcPts val="0"/>
              </a:spcAft>
              <a:buNone/>
            </a:pPr>
            <a:r>
              <a:t/>
            </a:r>
            <a:endParaRPr b="1" sz="3000">
              <a:solidFill>
                <a:srgbClr val="0000F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2260"/>
              </a:spcBef>
              <a:spcAft>
                <a:spcPts val="0"/>
              </a:spcAft>
              <a:buNone/>
            </a:pPr>
            <a:r>
              <a:t/>
            </a:r>
            <a:endParaRPr b="1" sz="3000">
              <a:solidFill>
                <a:srgbClr val="0000F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2260"/>
              </a:spcBef>
              <a:spcAft>
                <a:spcPts val="0"/>
              </a:spcAft>
              <a:buNone/>
            </a:pPr>
            <a:r>
              <a:t/>
            </a:r>
            <a:endParaRPr b="1" sz="3000">
              <a:solidFill>
                <a:srgbClr val="0000F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2260"/>
              </a:spcBef>
              <a:spcAft>
                <a:spcPts val="0"/>
              </a:spcAft>
              <a:buNone/>
            </a:pPr>
            <a:r>
              <a:t/>
            </a:r>
            <a:endParaRPr b="1" sz="3000">
              <a:solidFill>
                <a:srgbClr val="0000F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ctr">
              <a:spcBef>
                <a:spcPts val="2260"/>
              </a:spcBef>
              <a:spcAft>
                <a:spcPts val="0"/>
              </a:spcAft>
              <a:buNone/>
            </a:pPr>
            <a:r>
              <a:rPr b="1" lang="it-IT" sz="3333">
                <a:solidFill>
                  <a:srgbClr val="3D85C6"/>
                </a:solidFill>
                <a:latin typeface="Calibri"/>
                <a:ea typeface="Calibri"/>
                <a:cs typeface="Calibri"/>
                <a:sym typeface="Calibri"/>
              </a:rPr>
              <a:t>QUALI GIUDIZI SINTETICI?</a:t>
            </a:r>
            <a:endParaRPr b="1" sz="3333">
              <a:solidFill>
                <a:srgbClr val="3D85C6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2260"/>
              </a:spcBef>
              <a:spcAft>
                <a:spcPts val="0"/>
              </a:spcAft>
              <a:buClr>
                <a:schemeClr val="dk1"/>
              </a:buClr>
              <a:buSzPts val="990"/>
              <a:buFont typeface="Arial"/>
              <a:buNone/>
            </a:pPr>
            <a:r>
              <a:t/>
            </a:r>
            <a:endParaRPr b="1" sz="100">
              <a:solidFill>
                <a:srgbClr val="0000F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179999" rtl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it-IT" sz="3200">
                <a:solidFill>
                  <a:srgbClr val="0000FF"/>
                </a:solidFill>
                <a:latin typeface="Calibri"/>
                <a:ea typeface="Calibri"/>
                <a:cs typeface="Calibri"/>
                <a:sym typeface="Calibri"/>
              </a:rPr>
              <a:t>I giudizi sintetici, da riportare nel documento di valutazione </a:t>
            </a:r>
            <a:endParaRPr sz="3200">
              <a:solidFill>
                <a:srgbClr val="0000F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179999" rtl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it-IT" sz="3200">
                <a:solidFill>
                  <a:srgbClr val="0000FF"/>
                </a:solidFill>
                <a:latin typeface="Calibri"/>
                <a:ea typeface="Calibri"/>
                <a:cs typeface="Calibri"/>
                <a:sym typeface="Calibri"/>
              </a:rPr>
              <a:t>per ciascuna disciplina, sono, in ordine decrescente:</a:t>
            </a:r>
            <a:endParaRPr sz="3200">
              <a:solidFill>
                <a:srgbClr val="0000F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311">
              <a:solidFill>
                <a:srgbClr val="0000F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411480" lvl="0" marL="457200" rtl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ct val="100000"/>
              <a:buFont typeface="Calibri"/>
              <a:buChar char="➔"/>
            </a:pPr>
            <a:r>
              <a:rPr b="1" lang="it-IT" sz="3200">
                <a:solidFill>
                  <a:srgbClr val="0000FF"/>
                </a:solidFill>
                <a:latin typeface="Calibri"/>
                <a:ea typeface="Calibri"/>
                <a:cs typeface="Calibri"/>
                <a:sym typeface="Calibri"/>
              </a:rPr>
              <a:t>OTTIMO</a:t>
            </a:r>
            <a:endParaRPr b="1" sz="3200">
              <a:solidFill>
                <a:srgbClr val="0000F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411480" lvl="0" marL="457200" rtl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ct val="100000"/>
              <a:buFont typeface="Calibri"/>
              <a:buChar char="➔"/>
            </a:pPr>
            <a:r>
              <a:rPr b="1" lang="it-IT" sz="3200">
                <a:solidFill>
                  <a:srgbClr val="0000FF"/>
                </a:solidFill>
                <a:latin typeface="Calibri"/>
                <a:ea typeface="Calibri"/>
                <a:cs typeface="Calibri"/>
                <a:sym typeface="Calibri"/>
              </a:rPr>
              <a:t>DISTINTO</a:t>
            </a:r>
            <a:endParaRPr b="1" sz="3200">
              <a:solidFill>
                <a:srgbClr val="0000F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411480" lvl="0" marL="457200" rtl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ct val="100000"/>
              <a:buFont typeface="Calibri"/>
              <a:buChar char="➔"/>
            </a:pPr>
            <a:r>
              <a:rPr b="1" lang="it-IT" sz="3200">
                <a:solidFill>
                  <a:srgbClr val="0000FF"/>
                </a:solidFill>
                <a:latin typeface="Calibri"/>
                <a:ea typeface="Calibri"/>
                <a:cs typeface="Calibri"/>
                <a:sym typeface="Calibri"/>
              </a:rPr>
              <a:t>BUONO</a:t>
            </a:r>
            <a:endParaRPr b="1" sz="3200">
              <a:solidFill>
                <a:srgbClr val="0000F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411480" lvl="0" marL="457200" rtl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ct val="100000"/>
              <a:buFont typeface="Calibri"/>
              <a:buChar char="➔"/>
            </a:pPr>
            <a:r>
              <a:rPr b="1" lang="it-IT" sz="3200">
                <a:solidFill>
                  <a:srgbClr val="0000FF"/>
                </a:solidFill>
                <a:latin typeface="Calibri"/>
                <a:ea typeface="Calibri"/>
                <a:cs typeface="Calibri"/>
                <a:sym typeface="Calibri"/>
              </a:rPr>
              <a:t>DISCRETO</a:t>
            </a:r>
            <a:endParaRPr b="1" sz="3200">
              <a:solidFill>
                <a:srgbClr val="0000F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411480" lvl="0" marL="457200" rtl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ct val="100000"/>
              <a:buFont typeface="Calibri"/>
              <a:buChar char="➔"/>
            </a:pPr>
            <a:r>
              <a:rPr b="1" lang="it-IT" sz="3200">
                <a:solidFill>
                  <a:srgbClr val="0000FF"/>
                </a:solidFill>
                <a:latin typeface="Calibri"/>
                <a:ea typeface="Calibri"/>
                <a:cs typeface="Calibri"/>
                <a:sym typeface="Calibri"/>
              </a:rPr>
              <a:t>SUFFICIENTE</a:t>
            </a:r>
            <a:endParaRPr b="1" sz="3200">
              <a:solidFill>
                <a:srgbClr val="0000F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411480" lvl="0" marL="457200" rtl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ct val="100000"/>
              <a:buFont typeface="Calibri"/>
              <a:buChar char="➔"/>
            </a:pPr>
            <a:r>
              <a:rPr b="1" lang="it-IT" sz="3200">
                <a:solidFill>
                  <a:srgbClr val="0000FF"/>
                </a:solidFill>
                <a:latin typeface="Calibri"/>
                <a:ea typeface="Calibri"/>
                <a:cs typeface="Calibri"/>
                <a:sym typeface="Calibri"/>
              </a:rPr>
              <a:t>NON SUFFICIENTE</a:t>
            </a:r>
            <a:endParaRPr b="1" sz="3200">
              <a:solidFill>
                <a:srgbClr val="0000F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240665" rtl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200">
              <a:solidFill>
                <a:srgbClr val="1F487C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7500"/>
              <a:buFont typeface="Arial"/>
              <a:buNone/>
            </a:pPr>
            <a:r>
              <a:t/>
            </a:r>
            <a:endParaRPr b="1" sz="4000">
              <a:solidFill>
                <a:srgbClr val="0000FF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45652"/>
              <a:buFont typeface="Book Antiqua"/>
              <a:buNone/>
            </a:pPr>
            <a:br>
              <a:rPr lang="it-IT">
                <a:solidFill>
                  <a:srgbClr val="4A86E8"/>
                </a:solidFill>
              </a:rPr>
            </a:br>
            <a:endParaRPr>
              <a:solidFill>
                <a:srgbClr val="4A86E8"/>
              </a:solidFill>
            </a:endParaRPr>
          </a:p>
        </p:txBody>
      </p:sp>
      <p:pic>
        <p:nvPicPr>
          <p:cNvPr descr="Logo dell'istituto" id="117" name="Google Shape;117;g343ee9c6ed0_0_1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0819059" y="5364371"/>
            <a:ext cx="936319" cy="88852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D0E0E3"/>
        </a:solidFill>
      </p:bgPr>
    </p:bg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g343ee9c6ed0_0_17"/>
          <p:cNvSpPr txBox="1"/>
          <p:nvPr>
            <p:ph type="title"/>
          </p:nvPr>
        </p:nvSpPr>
        <p:spPr>
          <a:xfrm>
            <a:off x="609600" y="650499"/>
            <a:ext cx="10972800" cy="1490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45700" spcFirstLastPara="1" rIns="45700" wrap="square" tIns="45700">
            <a:normAutofit fontScale="90000"/>
          </a:bodyPr>
          <a:lstStyle/>
          <a:p>
            <a:pPr indent="0" lvl="0" marL="0" rtl="0" algn="ctr">
              <a:spcBef>
                <a:spcPts val="2260"/>
              </a:spcBef>
              <a:spcAft>
                <a:spcPts val="0"/>
              </a:spcAft>
              <a:buNone/>
            </a:pPr>
            <a:r>
              <a:t/>
            </a:r>
            <a:endParaRPr b="1" sz="3000">
              <a:solidFill>
                <a:srgbClr val="0000F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0">
              <a:solidFill>
                <a:srgbClr val="0000F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0">
              <a:solidFill>
                <a:srgbClr val="0000F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0">
              <a:solidFill>
                <a:srgbClr val="0000F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0">
              <a:solidFill>
                <a:srgbClr val="3D85C6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0">
              <a:solidFill>
                <a:srgbClr val="3D85C6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0">
              <a:solidFill>
                <a:srgbClr val="3D85C6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0">
              <a:solidFill>
                <a:srgbClr val="3D85C6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0">
              <a:solidFill>
                <a:srgbClr val="3D85C6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0">
              <a:solidFill>
                <a:srgbClr val="3D85C6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0">
              <a:solidFill>
                <a:srgbClr val="3D85C6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0">
              <a:solidFill>
                <a:srgbClr val="3D85C6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0">
              <a:solidFill>
                <a:srgbClr val="3D85C6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0">
              <a:solidFill>
                <a:srgbClr val="3D85C6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0">
              <a:solidFill>
                <a:srgbClr val="3D85C6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it-IT" sz="3000">
                <a:solidFill>
                  <a:srgbClr val="3D85C6"/>
                </a:solidFill>
                <a:latin typeface="Calibri"/>
                <a:ea typeface="Calibri"/>
                <a:cs typeface="Calibri"/>
                <a:sym typeface="Calibri"/>
              </a:rPr>
              <a:t> DESCRIZIONE DEI GIUDIZI SINTETICI</a:t>
            </a:r>
            <a:endParaRPr b="1" sz="3000">
              <a:solidFill>
                <a:srgbClr val="3D85C6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it-IT" sz="3000">
                <a:solidFill>
                  <a:srgbClr val="3D85C6"/>
                </a:solidFill>
                <a:latin typeface="Calibri"/>
                <a:ea typeface="Calibri"/>
                <a:cs typeface="Calibri"/>
                <a:sym typeface="Calibri"/>
              </a:rPr>
              <a:t>O.M. n° 3/2025</a:t>
            </a:r>
            <a:endParaRPr b="1" sz="3000">
              <a:solidFill>
                <a:srgbClr val="3D85C6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222">
              <a:solidFill>
                <a:srgbClr val="3D85C6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it-IT" sz="3333">
                <a:solidFill>
                  <a:srgbClr val="3D85C6"/>
                </a:solidFill>
                <a:latin typeface="Calibri"/>
                <a:ea typeface="Calibri"/>
                <a:cs typeface="Calibri"/>
                <a:sym typeface="Calibri"/>
              </a:rPr>
              <a:t>OTTIMO</a:t>
            </a:r>
            <a:endParaRPr b="1" sz="3333">
              <a:solidFill>
                <a:srgbClr val="3D85C6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222">
              <a:solidFill>
                <a:srgbClr val="3D85C6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2650">
                <a:solidFill>
                  <a:srgbClr val="0000FF"/>
                </a:solidFill>
                <a:latin typeface="Calibri"/>
                <a:ea typeface="Calibri"/>
                <a:cs typeface="Calibri"/>
                <a:sym typeface="Calibri"/>
              </a:rPr>
              <a:t>L’alunno svolge e porta a termine le attività con autonomia e consapevolezza,</a:t>
            </a:r>
            <a:endParaRPr sz="2650">
              <a:solidFill>
                <a:srgbClr val="0000F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2650">
                <a:solidFill>
                  <a:srgbClr val="0000FF"/>
                </a:solidFill>
                <a:latin typeface="Calibri"/>
                <a:ea typeface="Calibri"/>
                <a:cs typeface="Calibri"/>
                <a:sym typeface="Calibri"/>
              </a:rPr>
              <a:t>riuscendo ad affrontare anche situazioni complesse e non proposte in</a:t>
            </a:r>
            <a:endParaRPr sz="2650">
              <a:solidFill>
                <a:srgbClr val="0000F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2650">
                <a:solidFill>
                  <a:srgbClr val="0000FF"/>
                </a:solidFill>
                <a:latin typeface="Calibri"/>
                <a:ea typeface="Calibri"/>
                <a:cs typeface="Calibri"/>
                <a:sym typeface="Calibri"/>
              </a:rPr>
              <a:t>precedenza.</a:t>
            </a:r>
            <a:endParaRPr sz="2650">
              <a:solidFill>
                <a:srgbClr val="0000F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650">
              <a:solidFill>
                <a:srgbClr val="0000F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2650">
                <a:solidFill>
                  <a:srgbClr val="0000FF"/>
                </a:solidFill>
                <a:latin typeface="Calibri"/>
                <a:ea typeface="Calibri"/>
                <a:cs typeface="Calibri"/>
                <a:sym typeface="Calibri"/>
              </a:rPr>
              <a:t>È in grado di utilizzare conoscenze, abilità e competenze per svolgere con</a:t>
            </a:r>
            <a:endParaRPr sz="2650">
              <a:solidFill>
                <a:srgbClr val="0000F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2650">
                <a:solidFill>
                  <a:srgbClr val="0000FF"/>
                </a:solidFill>
                <a:latin typeface="Calibri"/>
                <a:ea typeface="Calibri"/>
                <a:cs typeface="Calibri"/>
                <a:sym typeface="Calibri"/>
              </a:rPr>
              <a:t>continuità compiti e risolvere problemi, anche difficili, in modo originale e</a:t>
            </a:r>
            <a:endParaRPr sz="2650">
              <a:solidFill>
                <a:srgbClr val="0000F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2650">
                <a:solidFill>
                  <a:srgbClr val="0000FF"/>
                </a:solidFill>
                <a:latin typeface="Calibri"/>
                <a:ea typeface="Calibri"/>
                <a:cs typeface="Calibri"/>
                <a:sym typeface="Calibri"/>
              </a:rPr>
              <a:t>personale.</a:t>
            </a:r>
            <a:endParaRPr sz="2650">
              <a:solidFill>
                <a:srgbClr val="0000F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650">
              <a:solidFill>
                <a:srgbClr val="0000F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2650">
                <a:solidFill>
                  <a:srgbClr val="0000FF"/>
                </a:solidFill>
                <a:latin typeface="Calibri"/>
                <a:ea typeface="Calibri"/>
                <a:cs typeface="Calibri"/>
                <a:sym typeface="Calibri"/>
              </a:rPr>
              <a:t>Si esprime correttamente, con particolare proprietà di linguaggio, capacità</a:t>
            </a:r>
            <a:endParaRPr sz="2650">
              <a:solidFill>
                <a:srgbClr val="0000F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2650">
                <a:solidFill>
                  <a:srgbClr val="0000FF"/>
                </a:solidFill>
                <a:latin typeface="Calibri"/>
                <a:ea typeface="Calibri"/>
                <a:cs typeface="Calibri"/>
                <a:sym typeface="Calibri"/>
              </a:rPr>
              <a:t>critica e di argomentazione, in modalità adeguate al contesto.</a:t>
            </a:r>
            <a:endParaRPr sz="2650">
              <a:solidFill>
                <a:srgbClr val="0000F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2260"/>
              </a:spcBef>
              <a:spcAft>
                <a:spcPts val="0"/>
              </a:spcAft>
              <a:buNone/>
            </a:pPr>
            <a:r>
              <a:t/>
            </a:r>
            <a:endParaRPr b="1" sz="3000">
              <a:solidFill>
                <a:srgbClr val="0000F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240665" rtl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200">
              <a:solidFill>
                <a:srgbClr val="0000F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7500"/>
              <a:buFont typeface="Arial"/>
              <a:buNone/>
            </a:pPr>
            <a:r>
              <a:t/>
            </a:r>
            <a:endParaRPr b="1" sz="4000">
              <a:solidFill>
                <a:srgbClr val="0000FF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45652"/>
              <a:buFont typeface="Book Antiqua"/>
              <a:buNone/>
            </a:pPr>
            <a:br>
              <a:rPr lang="it-IT">
                <a:solidFill>
                  <a:srgbClr val="0000FF"/>
                </a:solidFill>
              </a:rPr>
            </a:br>
            <a:endParaRPr>
              <a:solidFill>
                <a:srgbClr val="0000FF"/>
              </a:solidFill>
            </a:endParaRPr>
          </a:p>
        </p:txBody>
      </p:sp>
      <p:pic>
        <p:nvPicPr>
          <p:cNvPr descr="Logo dell'istituto" id="123" name="Google Shape;123;g343ee9c6ed0_0_1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0968134" y="5779696"/>
            <a:ext cx="936319" cy="88852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D0E0E3"/>
        </a:solidFill>
      </p:bgPr>
    </p:bg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g343ee9c6ed0_0_92"/>
          <p:cNvSpPr txBox="1"/>
          <p:nvPr>
            <p:ph type="title"/>
          </p:nvPr>
        </p:nvSpPr>
        <p:spPr>
          <a:xfrm>
            <a:off x="609600" y="650500"/>
            <a:ext cx="10972800" cy="829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180000" spcFirstLastPara="1" rIns="45700" wrap="square" tIns="45700">
            <a:normAutofit fontScale="90000"/>
          </a:bodyPr>
          <a:lstStyle/>
          <a:p>
            <a:pPr indent="0" lvl="0" marL="0" rtl="0" algn="ctr">
              <a:spcBef>
                <a:spcPts val="2260"/>
              </a:spcBef>
              <a:spcAft>
                <a:spcPts val="0"/>
              </a:spcAft>
              <a:buNone/>
            </a:pPr>
            <a:r>
              <a:t/>
            </a:r>
            <a:endParaRPr b="1" sz="3000">
              <a:solidFill>
                <a:srgbClr val="3D85C6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0">
              <a:solidFill>
                <a:srgbClr val="3D85C6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0">
              <a:solidFill>
                <a:srgbClr val="3D85C6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0">
              <a:solidFill>
                <a:srgbClr val="3D85C6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0">
              <a:solidFill>
                <a:srgbClr val="3D85C6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0">
              <a:solidFill>
                <a:srgbClr val="3D85C6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0">
              <a:solidFill>
                <a:srgbClr val="3D85C6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0">
              <a:solidFill>
                <a:srgbClr val="3D85C6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0">
              <a:solidFill>
                <a:srgbClr val="3D85C6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0">
              <a:solidFill>
                <a:srgbClr val="3D85C6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0">
              <a:solidFill>
                <a:srgbClr val="3D85C6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0">
              <a:solidFill>
                <a:srgbClr val="3D85C6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0">
              <a:solidFill>
                <a:srgbClr val="3D85C6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0">
              <a:solidFill>
                <a:srgbClr val="3D85C6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0">
              <a:solidFill>
                <a:srgbClr val="3D85C6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it-IT" sz="3000">
                <a:solidFill>
                  <a:srgbClr val="3D85C6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b="1" sz="3000">
              <a:solidFill>
                <a:srgbClr val="3D85C6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it-IT" sz="3333">
                <a:solidFill>
                  <a:srgbClr val="3D85C6"/>
                </a:solidFill>
                <a:latin typeface="Calibri"/>
                <a:ea typeface="Calibri"/>
                <a:cs typeface="Calibri"/>
                <a:sym typeface="Calibri"/>
              </a:rPr>
              <a:t>DISTINTO</a:t>
            </a:r>
            <a:endParaRPr b="1" sz="3333">
              <a:solidFill>
                <a:srgbClr val="3D85C6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0">
              <a:solidFill>
                <a:srgbClr val="0000F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0">
              <a:solidFill>
                <a:srgbClr val="0000F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8100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78490"/>
              <a:buFont typeface="Arial"/>
              <a:buNone/>
            </a:pPr>
            <a:r>
              <a:rPr lang="it-IT" sz="2650">
                <a:solidFill>
                  <a:srgbClr val="0000FF"/>
                </a:solidFill>
                <a:latin typeface="Calibri"/>
                <a:ea typeface="Calibri"/>
                <a:cs typeface="Calibri"/>
                <a:sym typeface="Calibri"/>
              </a:rPr>
              <a:t>     L’alunno svolge e porta a termine le attività con autonomia e consapevolezza, </a:t>
            </a:r>
            <a:endParaRPr sz="2650">
              <a:solidFill>
                <a:srgbClr val="0000F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8100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78490"/>
              <a:buFont typeface="Arial"/>
              <a:buNone/>
            </a:pPr>
            <a:r>
              <a:rPr lang="it-IT" sz="2650">
                <a:solidFill>
                  <a:srgbClr val="0000FF"/>
                </a:solidFill>
                <a:latin typeface="Calibri"/>
                <a:ea typeface="Calibri"/>
                <a:cs typeface="Calibri"/>
                <a:sym typeface="Calibri"/>
              </a:rPr>
              <a:t>     riuscendo ad affrontare anche situazioni complesse.</a:t>
            </a:r>
            <a:endParaRPr sz="2650">
              <a:solidFill>
                <a:srgbClr val="0000F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81000" lvl="0" marL="179999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78490"/>
              <a:buFont typeface="Arial"/>
              <a:buNone/>
            </a:pPr>
            <a:r>
              <a:t/>
            </a:r>
            <a:endParaRPr sz="2650">
              <a:solidFill>
                <a:srgbClr val="0000F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8100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78490"/>
              <a:buFont typeface="Arial"/>
              <a:buNone/>
            </a:pPr>
            <a:r>
              <a:rPr lang="it-IT" sz="2650">
                <a:solidFill>
                  <a:srgbClr val="0000FF"/>
                </a:solidFill>
                <a:latin typeface="Calibri"/>
                <a:ea typeface="Calibri"/>
                <a:cs typeface="Calibri"/>
                <a:sym typeface="Calibri"/>
              </a:rPr>
              <a:t>	È in grado di utilizzare conoscenze, abilità e competenze per svolgere con continuità compiti e risolvere problemi anche difficili.</a:t>
            </a:r>
            <a:endParaRPr sz="2650">
              <a:solidFill>
                <a:srgbClr val="0000F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81000" lvl="0" marL="179999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78490"/>
              <a:buFont typeface="Arial"/>
              <a:buNone/>
            </a:pPr>
            <a:r>
              <a:t/>
            </a:r>
            <a:endParaRPr sz="2650">
              <a:solidFill>
                <a:srgbClr val="0000F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8100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78490"/>
              <a:buFont typeface="Arial"/>
              <a:buNone/>
            </a:pPr>
            <a:r>
              <a:rPr lang="it-IT" sz="2650">
                <a:solidFill>
                  <a:srgbClr val="0000FF"/>
                </a:solidFill>
                <a:latin typeface="Calibri"/>
                <a:ea typeface="Calibri"/>
                <a:cs typeface="Calibri"/>
                <a:sym typeface="Calibri"/>
              </a:rPr>
              <a:t>	Si esprime correttamente, con proprietà di linguaggio e capacità di argomentazione, </a:t>
            </a:r>
            <a:endParaRPr sz="2650">
              <a:solidFill>
                <a:srgbClr val="0000F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8100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78490"/>
              <a:buFont typeface="Arial"/>
              <a:buNone/>
            </a:pPr>
            <a:r>
              <a:rPr lang="it-IT" sz="2650">
                <a:solidFill>
                  <a:srgbClr val="0000FF"/>
                </a:solidFill>
                <a:latin typeface="Calibri"/>
                <a:ea typeface="Calibri"/>
                <a:cs typeface="Calibri"/>
                <a:sym typeface="Calibri"/>
              </a:rPr>
              <a:t>      in modalità adeguate al contesto.</a:t>
            </a:r>
            <a:endParaRPr sz="2650">
              <a:solidFill>
                <a:srgbClr val="0000F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650">
              <a:solidFill>
                <a:srgbClr val="3D85C6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2260"/>
              </a:spcBef>
              <a:spcAft>
                <a:spcPts val="0"/>
              </a:spcAft>
              <a:buNone/>
            </a:pPr>
            <a:r>
              <a:t/>
            </a:r>
            <a:endParaRPr b="1" sz="3000">
              <a:solidFill>
                <a:srgbClr val="3D85C6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240665" rtl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200">
              <a:solidFill>
                <a:srgbClr val="1F487C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7500"/>
              <a:buFont typeface="Arial"/>
              <a:buNone/>
            </a:pPr>
            <a:r>
              <a:t/>
            </a:r>
            <a:endParaRPr b="1" sz="4000">
              <a:solidFill>
                <a:srgbClr val="0000FF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45652"/>
              <a:buFont typeface="Book Antiqua"/>
              <a:buNone/>
            </a:pPr>
            <a:br>
              <a:rPr lang="it-IT">
                <a:solidFill>
                  <a:srgbClr val="4A86E8"/>
                </a:solidFill>
              </a:rPr>
            </a:br>
            <a:endParaRPr>
              <a:solidFill>
                <a:srgbClr val="4A86E8"/>
              </a:solidFill>
            </a:endParaRPr>
          </a:p>
        </p:txBody>
      </p:sp>
      <p:pic>
        <p:nvPicPr>
          <p:cNvPr descr="Logo dell'istituto" id="129" name="Google Shape;129;g343ee9c6ed0_0_9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0968134" y="5779696"/>
            <a:ext cx="936319" cy="88852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D0E0E3"/>
        </a:solidFill>
      </p:bgPr>
    </p:bg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g343ee9c6ed0_0_97"/>
          <p:cNvSpPr txBox="1"/>
          <p:nvPr>
            <p:ph type="title"/>
          </p:nvPr>
        </p:nvSpPr>
        <p:spPr>
          <a:xfrm>
            <a:off x="609600" y="650499"/>
            <a:ext cx="10972800" cy="1490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45700" spcFirstLastPara="1" rIns="45700" wrap="square" tIns="45700">
            <a:normAutofit fontScale="90000"/>
          </a:bodyPr>
          <a:lstStyle/>
          <a:p>
            <a:pPr indent="0" lvl="0" marL="0" rtl="0" algn="ctr">
              <a:spcBef>
                <a:spcPts val="2260"/>
              </a:spcBef>
              <a:spcAft>
                <a:spcPts val="0"/>
              </a:spcAft>
              <a:buNone/>
            </a:pPr>
            <a:r>
              <a:t/>
            </a:r>
            <a:endParaRPr b="1" sz="3000">
              <a:solidFill>
                <a:srgbClr val="3D85C6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0">
              <a:solidFill>
                <a:srgbClr val="3D85C6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0">
              <a:solidFill>
                <a:srgbClr val="3D85C6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0">
              <a:solidFill>
                <a:srgbClr val="3D85C6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0">
              <a:solidFill>
                <a:srgbClr val="3D85C6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0">
              <a:solidFill>
                <a:srgbClr val="3D85C6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0">
              <a:solidFill>
                <a:srgbClr val="3D85C6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0">
              <a:solidFill>
                <a:srgbClr val="3D85C6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0">
              <a:solidFill>
                <a:srgbClr val="3D85C6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0">
              <a:solidFill>
                <a:srgbClr val="3D85C6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0">
              <a:solidFill>
                <a:srgbClr val="3D85C6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0">
              <a:solidFill>
                <a:srgbClr val="3D85C6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0">
              <a:solidFill>
                <a:srgbClr val="3D85C6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0">
              <a:solidFill>
                <a:srgbClr val="3D85C6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0">
              <a:solidFill>
                <a:srgbClr val="3D85C6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0">
              <a:solidFill>
                <a:srgbClr val="3D85C6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0">
              <a:solidFill>
                <a:srgbClr val="3D85C6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0">
              <a:solidFill>
                <a:srgbClr val="3D85C6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it-IT" sz="3333">
                <a:solidFill>
                  <a:srgbClr val="3D85C6"/>
                </a:solidFill>
                <a:latin typeface="Calibri"/>
                <a:ea typeface="Calibri"/>
                <a:cs typeface="Calibri"/>
                <a:sym typeface="Calibri"/>
              </a:rPr>
              <a:t>BUONO</a:t>
            </a:r>
            <a:r>
              <a:rPr b="1" lang="it-IT" sz="3333">
                <a:solidFill>
                  <a:srgbClr val="0000F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b="1" sz="3333">
              <a:solidFill>
                <a:srgbClr val="0000F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0">
              <a:solidFill>
                <a:srgbClr val="0000F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0">
              <a:solidFill>
                <a:srgbClr val="0000F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3000">
                <a:solidFill>
                  <a:srgbClr val="0000FF"/>
                </a:solidFill>
                <a:latin typeface="Calibri"/>
                <a:ea typeface="Calibri"/>
                <a:cs typeface="Calibri"/>
                <a:sym typeface="Calibri"/>
              </a:rPr>
              <a:t>L’alunno svolge e porta a termine le attività con autonomia e</a:t>
            </a:r>
            <a:endParaRPr sz="3000">
              <a:solidFill>
                <a:srgbClr val="0000F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3000">
                <a:solidFill>
                  <a:srgbClr val="0000FF"/>
                </a:solidFill>
                <a:latin typeface="Calibri"/>
                <a:ea typeface="Calibri"/>
                <a:cs typeface="Calibri"/>
                <a:sym typeface="Calibri"/>
              </a:rPr>
              <a:t>consapevolezza.</a:t>
            </a:r>
            <a:endParaRPr sz="3000">
              <a:solidFill>
                <a:srgbClr val="0000F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000">
              <a:solidFill>
                <a:srgbClr val="0000F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3000">
                <a:solidFill>
                  <a:srgbClr val="0000FF"/>
                </a:solidFill>
                <a:latin typeface="Calibri"/>
                <a:ea typeface="Calibri"/>
                <a:cs typeface="Calibri"/>
                <a:sym typeface="Calibri"/>
              </a:rPr>
              <a:t>È in grado di utilizzare conoscenze, abilità e competenze per svolgere con</a:t>
            </a:r>
            <a:endParaRPr sz="3000">
              <a:solidFill>
                <a:srgbClr val="0000F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3000">
                <a:solidFill>
                  <a:srgbClr val="0000FF"/>
                </a:solidFill>
                <a:latin typeface="Calibri"/>
                <a:ea typeface="Calibri"/>
                <a:cs typeface="Calibri"/>
                <a:sym typeface="Calibri"/>
              </a:rPr>
              <a:t>continuità compiti e risolvere problemi.</a:t>
            </a:r>
            <a:endParaRPr sz="3000">
              <a:solidFill>
                <a:srgbClr val="0000F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000">
              <a:solidFill>
                <a:srgbClr val="0000F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3000">
                <a:solidFill>
                  <a:srgbClr val="0000FF"/>
                </a:solidFill>
                <a:latin typeface="Calibri"/>
                <a:ea typeface="Calibri"/>
                <a:cs typeface="Calibri"/>
                <a:sym typeface="Calibri"/>
              </a:rPr>
              <a:t>Si esprime correttamente, collegando le principali informazioni e usando </a:t>
            </a:r>
            <a:endParaRPr sz="3000">
              <a:solidFill>
                <a:srgbClr val="0000F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3000">
                <a:solidFill>
                  <a:srgbClr val="0000FF"/>
                </a:solidFill>
                <a:latin typeface="Calibri"/>
                <a:ea typeface="Calibri"/>
                <a:cs typeface="Calibri"/>
                <a:sym typeface="Calibri"/>
              </a:rPr>
              <a:t>un linguaggio adeguato al contesto.</a:t>
            </a:r>
            <a:endParaRPr sz="3000">
              <a:solidFill>
                <a:srgbClr val="0000F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0">
              <a:solidFill>
                <a:srgbClr val="3D85C6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0">
              <a:solidFill>
                <a:srgbClr val="3D85C6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84047" lvl="0" marL="420624" rtl="0" algn="just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650">
              <a:solidFill>
                <a:srgbClr val="4A86E8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650">
              <a:solidFill>
                <a:srgbClr val="3D85C6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2260"/>
              </a:spcBef>
              <a:spcAft>
                <a:spcPts val="0"/>
              </a:spcAft>
              <a:buNone/>
            </a:pPr>
            <a:r>
              <a:t/>
            </a:r>
            <a:endParaRPr b="1" sz="3000">
              <a:solidFill>
                <a:srgbClr val="3D85C6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240665" rtl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200">
              <a:solidFill>
                <a:srgbClr val="1F487C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7500"/>
              <a:buFont typeface="Arial"/>
              <a:buNone/>
            </a:pPr>
            <a:r>
              <a:t/>
            </a:r>
            <a:endParaRPr b="1" sz="4000">
              <a:solidFill>
                <a:srgbClr val="0000FF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45652"/>
              <a:buFont typeface="Book Antiqua"/>
              <a:buNone/>
            </a:pPr>
            <a:br>
              <a:rPr lang="it-IT">
                <a:solidFill>
                  <a:srgbClr val="4A86E8"/>
                </a:solidFill>
              </a:rPr>
            </a:br>
            <a:endParaRPr>
              <a:solidFill>
                <a:srgbClr val="4A86E8"/>
              </a:solidFill>
            </a:endParaRPr>
          </a:p>
        </p:txBody>
      </p:sp>
      <p:pic>
        <p:nvPicPr>
          <p:cNvPr descr="Logo dell'istituto" id="135" name="Google Shape;135;g343ee9c6ed0_0_9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0968134" y="5779696"/>
            <a:ext cx="936319" cy="88852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D0E0E3"/>
        </a:solidFill>
      </p:bgPr>
    </p:bg>
    <p:spTree>
      <p:nvGrpSpPr>
        <p:cNvPr id="139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g343ee9c6ed0_0_102"/>
          <p:cNvSpPr txBox="1"/>
          <p:nvPr>
            <p:ph type="title"/>
          </p:nvPr>
        </p:nvSpPr>
        <p:spPr>
          <a:xfrm>
            <a:off x="609600" y="650499"/>
            <a:ext cx="10972800" cy="1490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45700" spcFirstLastPara="1" rIns="45700" wrap="square" tIns="45700">
            <a:normAutofit fontScale="90000"/>
          </a:bodyPr>
          <a:lstStyle/>
          <a:p>
            <a:pPr indent="0" lvl="0" marL="0" rtl="0" algn="ctr">
              <a:spcBef>
                <a:spcPts val="2260"/>
              </a:spcBef>
              <a:spcAft>
                <a:spcPts val="0"/>
              </a:spcAft>
              <a:buNone/>
            </a:pPr>
            <a:r>
              <a:t/>
            </a:r>
            <a:endParaRPr b="1" sz="3000">
              <a:solidFill>
                <a:srgbClr val="3D85C6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0">
              <a:solidFill>
                <a:srgbClr val="3D85C6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0">
              <a:solidFill>
                <a:srgbClr val="3D85C6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0">
              <a:solidFill>
                <a:srgbClr val="3D85C6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0">
              <a:solidFill>
                <a:srgbClr val="3D85C6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0">
              <a:solidFill>
                <a:srgbClr val="3D85C6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0">
              <a:solidFill>
                <a:srgbClr val="3D85C6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0">
              <a:solidFill>
                <a:srgbClr val="3D85C6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0">
              <a:solidFill>
                <a:srgbClr val="3D85C6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0">
              <a:solidFill>
                <a:srgbClr val="3D85C6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0">
              <a:solidFill>
                <a:srgbClr val="3D85C6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0">
              <a:solidFill>
                <a:srgbClr val="3D85C6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0">
              <a:solidFill>
                <a:srgbClr val="3D85C6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0">
              <a:solidFill>
                <a:srgbClr val="3D85C6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0">
              <a:solidFill>
                <a:srgbClr val="3D85C6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0">
              <a:solidFill>
                <a:srgbClr val="3D85C6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0">
              <a:solidFill>
                <a:srgbClr val="3D85C6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it-IT" sz="3333">
                <a:solidFill>
                  <a:srgbClr val="3D85C6"/>
                </a:solidFill>
                <a:latin typeface="Calibri"/>
                <a:ea typeface="Calibri"/>
                <a:cs typeface="Calibri"/>
                <a:sym typeface="Calibri"/>
              </a:rPr>
              <a:t>DISCRETO</a:t>
            </a:r>
            <a:endParaRPr b="1" sz="3333">
              <a:solidFill>
                <a:srgbClr val="3D85C6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0">
              <a:solidFill>
                <a:srgbClr val="3D85C6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0">
              <a:solidFill>
                <a:srgbClr val="3D85C6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3000">
                <a:solidFill>
                  <a:srgbClr val="0000FF"/>
                </a:solidFill>
                <a:latin typeface="Calibri"/>
                <a:ea typeface="Calibri"/>
                <a:cs typeface="Calibri"/>
                <a:sym typeface="Calibri"/>
              </a:rPr>
              <a:t>L’alunno svolge e porta a termine le attività con parziale autonomia e</a:t>
            </a:r>
            <a:endParaRPr sz="3000">
              <a:solidFill>
                <a:srgbClr val="0000F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3000">
                <a:solidFill>
                  <a:srgbClr val="0000FF"/>
                </a:solidFill>
                <a:latin typeface="Calibri"/>
                <a:ea typeface="Calibri"/>
                <a:cs typeface="Calibri"/>
                <a:sym typeface="Calibri"/>
              </a:rPr>
              <a:t>consapevolezza.</a:t>
            </a:r>
            <a:endParaRPr sz="3000">
              <a:solidFill>
                <a:srgbClr val="0000F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000">
              <a:solidFill>
                <a:srgbClr val="0000F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3000">
                <a:solidFill>
                  <a:srgbClr val="0000FF"/>
                </a:solidFill>
                <a:latin typeface="Calibri"/>
                <a:ea typeface="Calibri"/>
                <a:cs typeface="Calibri"/>
                <a:sym typeface="Calibri"/>
              </a:rPr>
              <a:t>È in grado di utilizzare alcune conoscenze, abilità e competenze per</a:t>
            </a:r>
            <a:endParaRPr sz="3000">
              <a:solidFill>
                <a:srgbClr val="0000F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3000">
                <a:solidFill>
                  <a:srgbClr val="0000FF"/>
                </a:solidFill>
                <a:latin typeface="Calibri"/>
                <a:ea typeface="Calibri"/>
                <a:cs typeface="Calibri"/>
                <a:sym typeface="Calibri"/>
              </a:rPr>
              <a:t>svolgere compiti e risolvere problemi non particolarmente complessi.</a:t>
            </a:r>
            <a:endParaRPr sz="3000">
              <a:solidFill>
                <a:srgbClr val="0000F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000">
              <a:solidFill>
                <a:srgbClr val="0000F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3000">
                <a:solidFill>
                  <a:srgbClr val="0000FF"/>
                </a:solidFill>
                <a:latin typeface="Calibri"/>
                <a:ea typeface="Calibri"/>
                <a:cs typeface="Calibri"/>
                <a:sym typeface="Calibri"/>
              </a:rPr>
              <a:t>Si esprime correttamente, con un lessico semplice e adeguato al contesto.</a:t>
            </a:r>
            <a:endParaRPr sz="3000">
              <a:solidFill>
                <a:srgbClr val="0000F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0">
              <a:solidFill>
                <a:srgbClr val="3D85C6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0">
              <a:solidFill>
                <a:srgbClr val="3D85C6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84047" lvl="0" marL="420624" rtl="0" algn="just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650">
              <a:solidFill>
                <a:srgbClr val="4A86E8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650">
              <a:solidFill>
                <a:srgbClr val="3D85C6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2260"/>
              </a:spcBef>
              <a:spcAft>
                <a:spcPts val="0"/>
              </a:spcAft>
              <a:buNone/>
            </a:pPr>
            <a:r>
              <a:t/>
            </a:r>
            <a:endParaRPr b="1" sz="3000">
              <a:solidFill>
                <a:srgbClr val="3D85C6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240665" rtl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200">
              <a:solidFill>
                <a:srgbClr val="1F487C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7500"/>
              <a:buFont typeface="Arial"/>
              <a:buNone/>
            </a:pPr>
            <a:r>
              <a:t/>
            </a:r>
            <a:endParaRPr b="1" sz="4000">
              <a:solidFill>
                <a:srgbClr val="0000FF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45652"/>
              <a:buFont typeface="Book Antiqua"/>
              <a:buNone/>
            </a:pPr>
            <a:br>
              <a:rPr lang="it-IT">
                <a:solidFill>
                  <a:srgbClr val="4A86E8"/>
                </a:solidFill>
              </a:rPr>
            </a:br>
            <a:endParaRPr>
              <a:solidFill>
                <a:srgbClr val="4A86E8"/>
              </a:solidFill>
            </a:endParaRPr>
          </a:p>
        </p:txBody>
      </p:sp>
      <p:pic>
        <p:nvPicPr>
          <p:cNvPr descr="Logo dell'istituto" id="141" name="Google Shape;141;g343ee9c6ed0_0_10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0968134" y="5779696"/>
            <a:ext cx="936319" cy="88852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D0E0E3"/>
        </a:solidFill>
      </p:bgPr>
    </p:bg>
    <p:spTree>
      <p:nvGrpSpPr>
        <p:cNvPr id="145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g343ee9c6ed0_0_107"/>
          <p:cNvSpPr txBox="1"/>
          <p:nvPr>
            <p:ph type="title"/>
          </p:nvPr>
        </p:nvSpPr>
        <p:spPr>
          <a:xfrm>
            <a:off x="609600" y="650499"/>
            <a:ext cx="10972800" cy="1490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45700" spcFirstLastPara="1" rIns="45700" wrap="square" tIns="45700">
            <a:normAutofit fontScale="90000"/>
          </a:bodyPr>
          <a:lstStyle/>
          <a:p>
            <a:pPr indent="0" lvl="0" marL="0" rtl="0" algn="ctr">
              <a:spcBef>
                <a:spcPts val="2260"/>
              </a:spcBef>
              <a:spcAft>
                <a:spcPts val="0"/>
              </a:spcAft>
              <a:buNone/>
            </a:pPr>
            <a:r>
              <a:t/>
            </a:r>
            <a:endParaRPr b="1" sz="3000">
              <a:solidFill>
                <a:srgbClr val="3D85C6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0">
              <a:solidFill>
                <a:srgbClr val="3D85C6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0">
              <a:solidFill>
                <a:srgbClr val="3D85C6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0">
              <a:solidFill>
                <a:srgbClr val="3D85C6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0">
              <a:solidFill>
                <a:srgbClr val="3D85C6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0">
              <a:solidFill>
                <a:srgbClr val="3D85C6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0">
              <a:solidFill>
                <a:srgbClr val="3D85C6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0">
              <a:solidFill>
                <a:srgbClr val="3D85C6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0">
              <a:solidFill>
                <a:srgbClr val="3D85C6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0">
              <a:solidFill>
                <a:srgbClr val="3D85C6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0">
              <a:solidFill>
                <a:srgbClr val="3D85C6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0">
              <a:solidFill>
                <a:srgbClr val="3D85C6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0">
              <a:solidFill>
                <a:srgbClr val="3D85C6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0">
              <a:solidFill>
                <a:srgbClr val="3D85C6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0">
              <a:solidFill>
                <a:srgbClr val="3D85C6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0">
              <a:solidFill>
                <a:srgbClr val="3D85C6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0">
              <a:solidFill>
                <a:srgbClr val="3D85C6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0">
              <a:solidFill>
                <a:srgbClr val="3D85C6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it-IT" sz="3333">
                <a:solidFill>
                  <a:srgbClr val="3D85C6"/>
                </a:solidFill>
                <a:latin typeface="Calibri"/>
                <a:ea typeface="Calibri"/>
                <a:cs typeface="Calibri"/>
                <a:sym typeface="Calibri"/>
              </a:rPr>
              <a:t>SUFFICIENTE</a:t>
            </a:r>
            <a:endParaRPr b="1" sz="3333">
              <a:solidFill>
                <a:srgbClr val="3D85C6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0">
              <a:solidFill>
                <a:srgbClr val="3D85C6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0">
              <a:solidFill>
                <a:srgbClr val="3D85C6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3000">
                <a:solidFill>
                  <a:srgbClr val="0000FF"/>
                </a:solidFill>
                <a:latin typeface="Calibri"/>
                <a:ea typeface="Calibri"/>
                <a:cs typeface="Calibri"/>
                <a:sym typeface="Calibri"/>
              </a:rPr>
              <a:t>L’alunno svolge le attività principalmente sotto la guida e con il supporto </a:t>
            </a:r>
            <a:endParaRPr sz="3000">
              <a:solidFill>
                <a:srgbClr val="0000F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3000">
                <a:solidFill>
                  <a:srgbClr val="0000FF"/>
                </a:solidFill>
                <a:latin typeface="Calibri"/>
                <a:ea typeface="Calibri"/>
                <a:cs typeface="Calibri"/>
                <a:sym typeface="Calibri"/>
              </a:rPr>
              <a:t>del docente.</a:t>
            </a:r>
            <a:endParaRPr sz="3000">
              <a:solidFill>
                <a:srgbClr val="0000F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000">
              <a:solidFill>
                <a:srgbClr val="0000F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3000">
                <a:solidFill>
                  <a:srgbClr val="0000FF"/>
                </a:solidFill>
                <a:latin typeface="Calibri"/>
                <a:ea typeface="Calibri"/>
                <a:cs typeface="Calibri"/>
                <a:sym typeface="Calibri"/>
              </a:rPr>
              <a:t>È in grado di applicare alcune conoscenze e abilità per svolgere semplici</a:t>
            </a:r>
            <a:endParaRPr sz="3000">
              <a:solidFill>
                <a:srgbClr val="0000F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3000">
                <a:solidFill>
                  <a:srgbClr val="0000FF"/>
                </a:solidFill>
                <a:latin typeface="Calibri"/>
                <a:ea typeface="Calibri"/>
                <a:cs typeface="Calibri"/>
                <a:sym typeface="Calibri"/>
              </a:rPr>
              <a:t>compiti e risolvere problemi, solo se già affrontati in precedenza.</a:t>
            </a:r>
            <a:endParaRPr sz="3000">
              <a:solidFill>
                <a:srgbClr val="0000F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000">
              <a:solidFill>
                <a:srgbClr val="0000F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3000">
                <a:solidFill>
                  <a:srgbClr val="0000FF"/>
                </a:solidFill>
                <a:latin typeface="Calibri"/>
                <a:ea typeface="Calibri"/>
                <a:cs typeface="Calibri"/>
                <a:sym typeface="Calibri"/>
              </a:rPr>
              <a:t>Si esprime con un lessico limitato e con qualche incertezza.</a:t>
            </a:r>
            <a:endParaRPr sz="3000">
              <a:solidFill>
                <a:srgbClr val="0000F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000">
              <a:solidFill>
                <a:srgbClr val="0000F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0">
              <a:solidFill>
                <a:srgbClr val="3D85C6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0">
              <a:solidFill>
                <a:srgbClr val="3D85C6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84047" lvl="0" marL="420624" rtl="0" algn="just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650">
              <a:solidFill>
                <a:srgbClr val="4A86E8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650">
              <a:solidFill>
                <a:srgbClr val="3D85C6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2260"/>
              </a:spcBef>
              <a:spcAft>
                <a:spcPts val="0"/>
              </a:spcAft>
              <a:buNone/>
            </a:pPr>
            <a:r>
              <a:t/>
            </a:r>
            <a:endParaRPr b="1" sz="3000">
              <a:solidFill>
                <a:srgbClr val="3D85C6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240665" rtl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200">
              <a:solidFill>
                <a:srgbClr val="1F487C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7500"/>
              <a:buFont typeface="Arial"/>
              <a:buNone/>
            </a:pPr>
            <a:r>
              <a:t/>
            </a:r>
            <a:endParaRPr b="1" sz="4000">
              <a:solidFill>
                <a:srgbClr val="0000FF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45652"/>
              <a:buFont typeface="Book Antiqua"/>
              <a:buNone/>
            </a:pPr>
            <a:br>
              <a:rPr lang="it-IT">
                <a:solidFill>
                  <a:srgbClr val="4A86E8"/>
                </a:solidFill>
              </a:rPr>
            </a:br>
            <a:endParaRPr>
              <a:solidFill>
                <a:srgbClr val="4A86E8"/>
              </a:solidFill>
            </a:endParaRPr>
          </a:p>
        </p:txBody>
      </p:sp>
      <p:pic>
        <p:nvPicPr>
          <p:cNvPr descr="Logo dell'istituto" id="147" name="Google Shape;147;g343ee9c6ed0_0_10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0968134" y="5779696"/>
            <a:ext cx="936319" cy="88852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Tecnologia">
  <a:themeElements>
    <a:clrScheme name="Tecnologia">
      <a:dk1>
        <a:srgbClr val="000000"/>
      </a:dk1>
      <a:lt1>
        <a:srgbClr val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Tema di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2019-05-15T15:53:07Z</dcterms:created>
  <dc:creator>elisa cantú</dc:creator>
</cp:coreProperties>
</file>