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Libre Franklin"/>
      <p:regular r:id="rId18"/>
      <p:bold r:id="rId19"/>
      <p:italic r:id="rId20"/>
      <p:boldItalic r:id="rId21"/>
    </p:embeddedFont>
    <p:embeddedFont>
      <p:font typeface="Book Antiqua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:go="http://customooxmlschemas.google.com/" r:id="rId26" roundtripDataSignature="AMtx7mhyDQYsHSOm2oKHdCThOAVdbpyec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ibreFranklin-italic.fntdata"/><Relationship Id="rId22" Type="http://schemas.openxmlformats.org/officeDocument/2006/relationships/font" Target="fonts/BookAntiqua-regular.fntdata"/><Relationship Id="rId21" Type="http://schemas.openxmlformats.org/officeDocument/2006/relationships/font" Target="fonts/LibreFranklin-boldItalic.fntdata"/><Relationship Id="rId24" Type="http://schemas.openxmlformats.org/officeDocument/2006/relationships/font" Target="fonts/BookAntiqua-italic.fntdata"/><Relationship Id="rId23" Type="http://schemas.openxmlformats.org/officeDocument/2006/relationships/font" Target="fonts/BookAntiqua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font" Target="fonts/BookAntiqua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LibreFranklin-bold.fntdata"/><Relationship Id="rId18" Type="http://schemas.openxmlformats.org/officeDocument/2006/relationships/font" Target="fonts/LibreFranklin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it-I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43ee9c6ed0_0_1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g343ee9c6ed0_0_1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43ee9c6ed0_0_1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g343ee9c6ed0_0_1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479fdf4dc7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3479fdf4dc7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43ee9c6ed0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g343ee9c6ed0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4590cad764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g34590cad764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43ee9c6ed0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g343ee9c6ed0_0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43ee9c6ed0_0_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g343ee9c6ed0_0_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43ee9c6ed0_0_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g343ee9c6ed0_0_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43ee9c6ed0_0_9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343ee9c6ed0_0_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43ee9c6ed0_0_10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g343ee9c6ed0_0_1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43ee9c6ed0_0_10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g343ee9c6ed0_0_10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/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Libre Frankli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7"/>
          <p:cNvSpPr txBox="1"/>
          <p:nvPr>
            <p:ph idx="1" type="body"/>
          </p:nvPr>
        </p:nvSpPr>
        <p:spPr>
          <a:xfrm>
            <a:off x="609600" y="1600201"/>
            <a:ext cx="9956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⦿"/>
              <a:defRPr/>
            </a:lvl1pPr>
            <a:lvl2pPr indent="-331469" lvl="1" marL="914400" algn="l">
              <a:spcBef>
                <a:spcPts val="360"/>
              </a:spcBef>
              <a:spcAft>
                <a:spcPts val="0"/>
              </a:spcAft>
              <a:buSzPts val="1620"/>
              <a:buChar char="⚫"/>
              <a:defRPr/>
            </a:lvl2pPr>
            <a:lvl3pPr indent="-325755" lvl="2" marL="1371600" algn="l">
              <a:spcBef>
                <a:spcPts val="360"/>
              </a:spcBef>
              <a:spcAft>
                <a:spcPts val="0"/>
              </a:spcAft>
              <a:buSzPts val="1530"/>
              <a:buChar char="○"/>
              <a:defRPr/>
            </a:lvl3pPr>
            <a:lvl4pPr indent="-331469" lvl="3" marL="1828800" algn="l">
              <a:spcBef>
                <a:spcPts val="360"/>
              </a:spcBef>
              <a:spcAft>
                <a:spcPts val="0"/>
              </a:spcAft>
              <a:buSzPts val="1620"/>
              <a:buChar char="⚫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7"/>
          <p:cNvSpPr txBox="1"/>
          <p:nvPr>
            <p:ph idx="10" type="dt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7"/>
          <p:cNvSpPr txBox="1"/>
          <p:nvPr>
            <p:ph idx="11" type="ftr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7"/>
          <p:cNvSpPr txBox="1"/>
          <p:nvPr>
            <p:ph idx="12" type="sldNum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/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6"/>
          <p:cNvSpPr txBox="1"/>
          <p:nvPr>
            <p:ph idx="1" type="body"/>
          </p:nvPr>
        </p:nvSpPr>
        <p:spPr>
          <a:xfrm rot="5400000">
            <a:off x="3325018" y="-1115218"/>
            <a:ext cx="4525963" cy="99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⦿"/>
              <a:defRPr/>
            </a:lvl1pPr>
            <a:lvl2pPr indent="-331469" lvl="1" marL="914400" algn="l">
              <a:spcBef>
                <a:spcPts val="360"/>
              </a:spcBef>
              <a:spcAft>
                <a:spcPts val="0"/>
              </a:spcAft>
              <a:buSzPts val="1620"/>
              <a:buChar char="⚫"/>
              <a:defRPr/>
            </a:lvl2pPr>
            <a:lvl3pPr indent="-325755" lvl="2" marL="1371600" algn="l">
              <a:spcBef>
                <a:spcPts val="360"/>
              </a:spcBef>
              <a:spcAft>
                <a:spcPts val="0"/>
              </a:spcAft>
              <a:buSzPts val="1530"/>
              <a:buChar char="○"/>
              <a:defRPr/>
            </a:lvl3pPr>
            <a:lvl4pPr indent="-331469" lvl="3" marL="1828800" algn="l">
              <a:spcBef>
                <a:spcPts val="360"/>
              </a:spcBef>
              <a:spcAft>
                <a:spcPts val="0"/>
              </a:spcAft>
              <a:buSzPts val="1620"/>
              <a:buChar char="⚫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6"/>
          <p:cNvSpPr txBox="1"/>
          <p:nvPr>
            <p:ph idx="10" type="dt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6"/>
          <p:cNvSpPr txBox="1"/>
          <p:nvPr>
            <p:ph idx="11" type="ftr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6"/>
          <p:cNvSpPr txBox="1"/>
          <p:nvPr>
            <p:ph idx="12" type="sldNum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7"/>
          <p:cNvSpPr txBox="1"/>
          <p:nvPr>
            <p:ph type="title"/>
          </p:nvPr>
        </p:nvSpPr>
        <p:spPr>
          <a:xfrm rot="5400000">
            <a:off x="7285038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7"/>
          <p:cNvSpPr txBox="1"/>
          <p:nvPr>
            <p:ph idx="1" type="body"/>
          </p:nvPr>
        </p:nvSpPr>
        <p:spPr>
          <a:xfrm rot="5400000">
            <a:off x="1697038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⦿"/>
              <a:defRPr/>
            </a:lvl1pPr>
            <a:lvl2pPr indent="-331469" lvl="1" marL="914400" algn="l">
              <a:spcBef>
                <a:spcPts val="360"/>
              </a:spcBef>
              <a:spcAft>
                <a:spcPts val="0"/>
              </a:spcAft>
              <a:buSzPts val="1620"/>
              <a:buChar char="⚫"/>
              <a:defRPr/>
            </a:lvl2pPr>
            <a:lvl3pPr indent="-325755" lvl="2" marL="1371600" algn="l">
              <a:spcBef>
                <a:spcPts val="360"/>
              </a:spcBef>
              <a:spcAft>
                <a:spcPts val="0"/>
              </a:spcAft>
              <a:buSzPts val="1530"/>
              <a:buChar char="○"/>
              <a:defRPr/>
            </a:lvl3pPr>
            <a:lvl4pPr indent="-331469" lvl="3" marL="1828800" algn="l">
              <a:spcBef>
                <a:spcPts val="360"/>
              </a:spcBef>
              <a:spcAft>
                <a:spcPts val="0"/>
              </a:spcAft>
              <a:buSzPts val="1620"/>
              <a:buChar char="⚫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27"/>
          <p:cNvSpPr txBox="1"/>
          <p:nvPr>
            <p:ph idx="10" type="dt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7"/>
          <p:cNvSpPr txBox="1"/>
          <p:nvPr>
            <p:ph idx="11" type="ftr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7"/>
          <p:cNvSpPr txBox="1"/>
          <p:nvPr>
            <p:ph idx="12" type="sldNum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8"/>
          <p:cNvSpPr/>
          <p:nvPr/>
        </p:nvSpPr>
        <p:spPr>
          <a:xfrm>
            <a:off x="0" y="4752126"/>
            <a:ext cx="12192000" cy="2112962"/>
          </a:xfrm>
          <a:custGeom>
            <a:rect b="b" l="l" r="r" t="t"/>
            <a:pathLst>
              <a:path extrusionOk="0" h="1331" w="5760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lt1">
              <a:alpha val="44705"/>
            </a:schemeClr>
          </a:solidFill>
          <a:ln>
            <a:noFill/>
          </a:ln>
          <a:effectLst>
            <a:outerShdw blurRad="50800" rotWithShape="0" algn="ctr" dir="16200000" dist="44450">
              <a:srgbClr val="000000">
                <a:alpha val="3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8"/>
          <p:cNvSpPr/>
          <p:nvPr/>
        </p:nvSpPr>
        <p:spPr>
          <a:xfrm>
            <a:off x="8140701" y="0"/>
            <a:ext cx="4051300" cy="6858000"/>
          </a:xfrm>
          <a:custGeom>
            <a:rect b="b" l="l" r="r" t="t"/>
            <a:pathLst>
              <a:path extrusionOk="0" h="4329" w="1914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  <a:effectLst>
            <a:outerShdw blurRad="50800" rotWithShape="0" algn="ctr" dir="10800000" dist="50800">
              <a:srgbClr val="000000">
                <a:alpha val="4470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8"/>
          <p:cNvSpPr txBox="1"/>
          <p:nvPr>
            <p:ph type="ctrTitle"/>
          </p:nvPr>
        </p:nvSpPr>
        <p:spPr>
          <a:xfrm>
            <a:off x="572085" y="3337560"/>
            <a:ext cx="8640064" cy="2301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9FD4E6"/>
              </a:buClr>
              <a:buSzPts val="4600"/>
              <a:buFont typeface="Libre Franklin"/>
              <a:buNone/>
              <a:defRPr b="1" cap="none">
                <a:solidFill>
                  <a:srgbClr val="9FD4E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8"/>
          <p:cNvSpPr txBox="1"/>
          <p:nvPr>
            <p:ph idx="1" type="subTitle"/>
          </p:nvPr>
        </p:nvSpPr>
        <p:spPr>
          <a:xfrm>
            <a:off x="577400" y="1544812"/>
            <a:ext cx="8640064" cy="17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45700" wrap="square" tIns="0">
            <a:normAutofit/>
          </a:bodyPr>
          <a:lstStyle>
            <a:lvl1pPr lvl="0" algn="r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dk1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8" name="Google Shape;28;p18"/>
          <p:cNvSpPr txBox="1"/>
          <p:nvPr>
            <p:ph idx="10" type="dt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8"/>
          <p:cNvSpPr txBox="1"/>
          <p:nvPr>
            <p:ph idx="11" type="ftr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8"/>
          <p:cNvSpPr txBox="1"/>
          <p:nvPr>
            <p:ph idx="12" type="sldNum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9"/>
          <p:cNvSpPr/>
          <p:nvPr/>
        </p:nvSpPr>
        <p:spPr>
          <a:xfrm>
            <a:off x="0" y="4752126"/>
            <a:ext cx="12192000" cy="2112962"/>
          </a:xfrm>
          <a:custGeom>
            <a:rect b="b" l="l" r="r" t="t"/>
            <a:pathLst>
              <a:path extrusionOk="0" h="1331" w="5760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lt1">
              <a:alpha val="44705"/>
            </a:schemeClr>
          </a:solidFill>
          <a:ln>
            <a:noFill/>
          </a:ln>
          <a:effectLst>
            <a:outerShdw blurRad="50800" rotWithShape="0" algn="ctr" dir="16200000" dist="44450">
              <a:srgbClr val="000000">
                <a:alpha val="3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9"/>
          <p:cNvSpPr/>
          <p:nvPr/>
        </p:nvSpPr>
        <p:spPr>
          <a:xfrm>
            <a:off x="8140701" y="0"/>
            <a:ext cx="4051300" cy="6858000"/>
          </a:xfrm>
          <a:custGeom>
            <a:rect b="b" l="l" r="r" t="t"/>
            <a:pathLst>
              <a:path extrusionOk="0" h="4329" w="1914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  <a:effectLst>
            <a:outerShdw blurRad="50800" rotWithShape="0" algn="ctr" dir="10800000" dist="50800">
              <a:srgbClr val="000000">
                <a:alpha val="4470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9"/>
          <p:cNvSpPr txBox="1"/>
          <p:nvPr>
            <p:ph type="title"/>
          </p:nvPr>
        </p:nvSpPr>
        <p:spPr>
          <a:xfrm>
            <a:off x="914400" y="3583838"/>
            <a:ext cx="8839200" cy="1826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9FD4E6"/>
              </a:buClr>
              <a:buSzPts val="4200"/>
              <a:buFont typeface="Libre Franklin"/>
              <a:buNone/>
              <a:defRPr b="1" sz="4200" cap="none">
                <a:solidFill>
                  <a:srgbClr val="9FD4E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9"/>
          <p:cNvSpPr txBox="1"/>
          <p:nvPr>
            <p:ph idx="1" type="body"/>
          </p:nvPr>
        </p:nvSpPr>
        <p:spPr>
          <a:xfrm>
            <a:off x="914400" y="2485800"/>
            <a:ext cx="8839200" cy="106668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45700" spcFirstLastPara="1" rIns="45700" wrap="square" tIns="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62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126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9"/>
          <p:cNvSpPr txBox="1"/>
          <p:nvPr>
            <p:ph idx="10" type="dt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9"/>
          <p:cNvSpPr txBox="1"/>
          <p:nvPr>
            <p:ph idx="11" type="ftr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9"/>
          <p:cNvSpPr txBox="1"/>
          <p:nvPr>
            <p:ph idx="12" type="sldNum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0"/>
          <p:cNvSpPr txBox="1"/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0"/>
          <p:cNvSpPr txBox="1"/>
          <p:nvPr>
            <p:ph idx="1" type="body"/>
          </p:nvPr>
        </p:nvSpPr>
        <p:spPr>
          <a:xfrm>
            <a:off x="609600" y="1600201"/>
            <a:ext cx="4876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680" lvl="0" marL="457200" algn="l">
              <a:spcBef>
                <a:spcPts val="520"/>
              </a:spcBef>
              <a:spcAft>
                <a:spcPts val="0"/>
              </a:spcAft>
              <a:buSzPts val="2080"/>
              <a:buChar char="⦿"/>
              <a:defRPr sz="2600"/>
            </a:lvl1pPr>
            <a:lvl2pPr indent="-354330" lvl="1" marL="914400" algn="l">
              <a:spcBef>
                <a:spcPts val="440"/>
              </a:spcBef>
              <a:spcAft>
                <a:spcPts val="0"/>
              </a:spcAft>
              <a:buSzPts val="1980"/>
              <a:buChar char="⚫"/>
              <a:defRPr sz="2200"/>
            </a:lvl2pPr>
            <a:lvl3pPr indent="-336550" lvl="2" marL="1371600" algn="l">
              <a:spcBef>
                <a:spcPts val="400"/>
              </a:spcBef>
              <a:spcAft>
                <a:spcPts val="0"/>
              </a:spcAft>
              <a:buSzPts val="1700"/>
              <a:buChar char="○"/>
              <a:defRPr sz="2000"/>
            </a:lvl3pPr>
            <a:lvl4pPr indent="-331469" lvl="3" marL="1828800" algn="l">
              <a:spcBef>
                <a:spcPts val="360"/>
              </a:spcBef>
              <a:spcAft>
                <a:spcPts val="0"/>
              </a:spcAft>
              <a:buSzPts val="1620"/>
              <a:buChar char="⚫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0"/>
          <p:cNvSpPr txBox="1"/>
          <p:nvPr>
            <p:ph idx="2" type="body"/>
          </p:nvPr>
        </p:nvSpPr>
        <p:spPr>
          <a:xfrm>
            <a:off x="5689600" y="1600201"/>
            <a:ext cx="4876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680" lvl="0" marL="457200" algn="l">
              <a:spcBef>
                <a:spcPts val="520"/>
              </a:spcBef>
              <a:spcAft>
                <a:spcPts val="0"/>
              </a:spcAft>
              <a:buSzPts val="2080"/>
              <a:buChar char="⦿"/>
              <a:defRPr sz="2600"/>
            </a:lvl1pPr>
            <a:lvl2pPr indent="-354330" lvl="1" marL="914400" algn="l">
              <a:spcBef>
                <a:spcPts val="440"/>
              </a:spcBef>
              <a:spcAft>
                <a:spcPts val="0"/>
              </a:spcAft>
              <a:buSzPts val="1980"/>
              <a:buChar char="⚫"/>
              <a:defRPr sz="2200"/>
            </a:lvl2pPr>
            <a:lvl3pPr indent="-336550" lvl="2" marL="1371600" algn="l">
              <a:spcBef>
                <a:spcPts val="400"/>
              </a:spcBef>
              <a:spcAft>
                <a:spcPts val="0"/>
              </a:spcAft>
              <a:buSzPts val="1700"/>
              <a:buChar char="○"/>
              <a:defRPr sz="2000"/>
            </a:lvl3pPr>
            <a:lvl4pPr indent="-331469" lvl="3" marL="1828800" algn="l">
              <a:spcBef>
                <a:spcPts val="360"/>
              </a:spcBef>
              <a:spcAft>
                <a:spcPts val="0"/>
              </a:spcAft>
              <a:buSzPts val="1620"/>
              <a:buChar char="⚫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20"/>
          <p:cNvSpPr txBox="1"/>
          <p:nvPr>
            <p:ph idx="10" type="dt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0"/>
          <p:cNvSpPr txBox="1"/>
          <p:nvPr>
            <p:ph idx="11" type="ftr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0"/>
          <p:cNvSpPr txBox="1"/>
          <p:nvPr>
            <p:ph idx="12" type="sldNum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1"/>
          <p:cNvSpPr txBox="1"/>
          <p:nvPr>
            <p:ph type="title"/>
          </p:nvPr>
        </p:nvSpPr>
        <p:spPr>
          <a:xfrm>
            <a:off x="609600" y="27305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Libre Frankli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1"/>
          <p:cNvSpPr txBox="1"/>
          <p:nvPr>
            <p:ph idx="1" type="body"/>
          </p:nvPr>
        </p:nvSpPr>
        <p:spPr>
          <a:xfrm>
            <a:off x="609600" y="5486400"/>
            <a:ext cx="5386917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1"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8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53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44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21"/>
          <p:cNvSpPr txBox="1"/>
          <p:nvPr>
            <p:ph idx="2" type="body"/>
          </p:nvPr>
        </p:nvSpPr>
        <p:spPr>
          <a:xfrm>
            <a:off x="6193368" y="5486400"/>
            <a:ext cx="5389033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1"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8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53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44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21"/>
          <p:cNvSpPr txBox="1"/>
          <p:nvPr>
            <p:ph idx="3" type="body"/>
          </p:nvPr>
        </p:nvSpPr>
        <p:spPr>
          <a:xfrm>
            <a:off x="609600" y="1516912"/>
            <a:ext cx="5386917" cy="3941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0520" lvl="0" marL="457200" algn="l">
              <a:spcBef>
                <a:spcPts val="480"/>
              </a:spcBef>
              <a:spcAft>
                <a:spcPts val="0"/>
              </a:spcAft>
              <a:buSzPts val="1920"/>
              <a:buChar char="⦿"/>
              <a:defRPr sz="2400"/>
            </a:lvl1pPr>
            <a:lvl2pPr indent="-342900" lvl="1" marL="914400" algn="l">
              <a:spcBef>
                <a:spcPts val="400"/>
              </a:spcBef>
              <a:spcAft>
                <a:spcPts val="0"/>
              </a:spcAft>
              <a:buSzPts val="1800"/>
              <a:buChar char="⚫"/>
              <a:defRPr sz="2000"/>
            </a:lvl2pPr>
            <a:lvl3pPr indent="-325755" lvl="2" marL="1371600" algn="l">
              <a:spcBef>
                <a:spcPts val="360"/>
              </a:spcBef>
              <a:spcAft>
                <a:spcPts val="0"/>
              </a:spcAft>
              <a:buSzPts val="1530"/>
              <a:buChar char="○"/>
              <a:defRPr sz="1800"/>
            </a:lvl3pPr>
            <a:lvl4pPr indent="-320039" lvl="3" marL="1828800" algn="l">
              <a:spcBef>
                <a:spcPts val="320"/>
              </a:spcBef>
              <a:spcAft>
                <a:spcPts val="0"/>
              </a:spcAft>
              <a:buSzPts val="1440"/>
              <a:buChar char="⚫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SzPts val="1600"/>
              <a:buChar char="-"/>
              <a:defRPr sz="16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21"/>
          <p:cNvSpPr txBox="1"/>
          <p:nvPr>
            <p:ph idx="4" type="body"/>
          </p:nvPr>
        </p:nvSpPr>
        <p:spPr>
          <a:xfrm>
            <a:off x="6193368" y="1516912"/>
            <a:ext cx="5389033" cy="3941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0520" lvl="0" marL="457200" algn="l">
              <a:spcBef>
                <a:spcPts val="480"/>
              </a:spcBef>
              <a:spcAft>
                <a:spcPts val="0"/>
              </a:spcAft>
              <a:buSzPts val="1920"/>
              <a:buChar char="⦿"/>
              <a:defRPr sz="2400"/>
            </a:lvl1pPr>
            <a:lvl2pPr indent="-342900" lvl="1" marL="914400" algn="l">
              <a:spcBef>
                <a:spcPts val="400"/>
              </a:spcBef>
              <a:spcAft>
                <a:spcPts val="0"/>
              </a:spcAft>
              <a:buSzPts val="1800"/>
              <a:buChar char="⚫"/>
              <a:defRPr sz="2000"/>
            </a:lvl2pPr>
            <a:lvl3pPr indent="-325755" lvl="2" marL="1371600" algn="l">
              <a:spcBef>
                <a:spcPts val="360"/>
              </a:spcBef>
              <a:spcAft>
                <a:spcPts val="0"/>
              </a:spcAft>
              <a:buSzPts val="1530"/>
              <a:buChar char="○"/>
              <a:defRPr sz="1800"/>
            </a:lvl3pPr>
            <a:lvl4pPr indent="-320039" lvl="3" marL="1828800" algn="l">
              <a:spcBef>
                <a:spcPts val="320"/>
              </a:spcBef>
              <a:spcAft>
                <a:spcPts val="0"/>
              </a:spcAft>
              <a:buSzPts val="1440"/>
              <a:buChar char="⚫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SzPts val="1600"/>
              <a:buChar char="-"/>
              <a:defRPr sz="16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0" type="dt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1" type="ftr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1"/>
          <p:cNvSpPr txBox="1"/>
          <p:nvPr>
            <p:ph idx="12" type="sldNum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2"/>
          <p:cNvSpPr txBox="1"/>
          <p:nvPr>
            <p:ph type="title"/>
          </p:nvPr>
        </p:nvSpPr>
        <p:spPr>
          <a:xfrm>
            <a:off x="609600" y="274320"/>
            <a:ext cx="9960864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Libre Franklin"/>
              <a:buNone/>
              <a:defRPr sz="4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2"/>
          <p:cNvSpPr txBox="1"/>
          <p:nvPr>
            <p:ph idx="10" type="dt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2"/>
          <p:cNvSpPr txBox="1"/>
          <p:nvPr>
            <p:ph idx="12" type="sldNum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59" name="Google Shape;59;p22"/>
          <p:cNvSpPr txBox="1"/>
          <p:nvPr>
            <p:ph idx="11" type="ftr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3"/>
          <p:cNvSpPr txBox="1"/>
          <p:nvPr>
            <p:ph idx="10" type="dt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3"/>
          <p:cNvSpPr txBox="1"/>
          <p:nvPr>
            <p:ph idx="11" type="ftr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 txBox="1"/>
          <p:nvPr>
            <p:ph idx="12" type="sldNum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4"/>
          <p:cNvSpPr txBox="1"/>
          <p:nvPr>
            <p:ph type="title"/>
          </p:nvPr>
        </p:nvSpPr>
        <p:spPr>
          <a:xfrm>
            <a:off x="609600" y="1185528"/>
            <a:ext cx="42672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Libre Franklin"/>
              <a:buNone/>
              <a:defRPr b="1" sz="18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4"/>
          <p:cNvSpPr txBox="1"/>
          <p:nvPr>
            <p:ph idx="1" type="body"/>
          </p:nvPr>
        </p:nvSpPr>
        <p:spPr>
          <a:xfrm>
            <a:off x="609600" y="214424"/>
            <a:ext cx="3657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45700" spcFirstLastPara="1" rIns="45700" wrap="square" tIns="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08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85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81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24"/>
          <p:cNvSpPr txBox="1"/>
          <p:nvPr>
            <p:ph idx="2" type="body"/>
          </p:nvPr>
        </p:nvSpPr>
        <p:spPr>
          <a:xfrm>
            <a:off x="609600" y="1981200"/>
            <a:ext cx="94488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0840" lvl="0" marL="457200" algn="l">
              <a:spcBef>
                <a:spcPts val="560"/>
              </a:spcBef>
              <a:spcAft>
                <a:spcPts val="0"/>
              </a:spcAft>
              <a:buSzPts val="2240"/>
              <a:buChar char="⦿"/>
              <a:defRPr sz="2800"/>
            </a:lvl1pPr>
            <a:lvl2pPr indent="-365760" lvl="1" marL="914400" algn="l">
              <a:spcBef>
                <a:spcPts val="480"/>
              </a:spcBef>
              <a:spcAft>
                <a:spcPts val="0"/>
              </a:spcAft>
              <a:buSzPts val="2160"/>
              <a:buChar char="⚫"/>
              <a:defRPr sz="2400"/>
            </a:lvl2pPr>
            <a:lvl3pPr indent="-347344" lvl="2" marL="1371600" algn="l">
              <a:spcBef>
                <a:spcPts val="440"/>
              </a:spcBef>
              <a:spcAft>
                <a:spcPts val="0"/>
              </a:spcAft>
              <a:buSzPts val="1870"/>
              <a:buChar char="○"/>
              <a:defRPr sz="2200"/>
            </a:lvl3pPr>
            <a:lvl4pPr indent="-342900" lvl="3" marL="1828800" algn="l">
              <a:spcBef>
                <a:spcPts val="400"/>
              </a:spcBef>
              <a:spcAft>
                <a:spcPts val="0"/>
              </a:spcAft>
              <a:buSzPts val="1800"/>
              <a:buChar char="⚫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SzPts val="2000"/>
              <a:buChar char="-"/>
              <a:defRPr sz="20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24"/>
          <p:cNvSpPr txBox="1"/>
          <p:nvPr>
            <p:ph idx="10" type="dt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4"/>
          <p:cNvSpPr txBox="1"/>
          <p:nvPr>
            <p:ph idx="11" type="ftr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4"/>
          <p:cNvSpPr txBox="1"/>
          <p:nvPr>
            <p:ph idx="12" type="sldNum"/>
          </p:nvPr>
        </p:nvSpPr>
        <p:spPr>
          <a:xfrm>
            <a:off x="10875264" y="6422065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5"/>
          <p:cNvSpPr txBox="1"/>
          <p:nvPr>
            <p:ph type="title"/>
          </p:nvPr>
        </p:nvSpPr>
        <p:spPr>
          <a:xfrm>
            <a:off x="7408976" y="1705709"/>
            <a:ext cx="4071824" cy="12538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Libre Franklin"/>
              <a:buNone/>
              <a:defRPr b="1" sz="2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5"/>
          <p:cNvSpPr/>
          <p:nvPr>
            <p:ph idx="2" type="pic"/>
          </p:nvPr>
        </p:nvSpPr>
        <p:spPr>
          <a:xfrm>
            <a:off x="1420837" y="1019907"/>
            <a:ext cx="5486400" cy="4114800"/>
          </a:xfrm>
          <a:prstGeom prst="ellipse">
            <a:avLst/>
          </a:prstGeom>
          <a:solidFill>
            <a:srgbClr val="9A9997"/>
          </a:solidFill>
          <a:ln cap="flat" cmpd="sng" w="508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152000" sx="-80000" rotWithShape="0" dir="5400000" dist="345000" sy="-18000">
              <a:srgbClr val="000000">
                <a:alpha val="24705"/>
              </a:srgbClr>
            </a:outerShdw>
          </a:effectLst>
        </p:spPr>
      </p:sp>
      <p:sp>
        <p:nvSpPr>
          <p:cNvPr id="74" name="Google Shape;74;p25"/>
          <p:cNvSpPr txBox="1"/>
          <p:nvPr>
            <p:ph idx="1" type="body"/>
          </p:nvPr>
        </p:nvSpPr>
        <p:spPr>
          <a:xfrm>
            <a:off x="7408979" y="2998765"/>
            <a:ext cx="4071821" cy="2663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spcBef>
                <a:spcPts val="240"/>
              </a:spcBef>
              <a:spcAft>
                <a:spcPts val="0"/>
              </a:spcAft>
              <a:buSzPts val="960"/>
              <a:buFont typeface="Arial"/>
              <a:buNone/>
              <a:defRPr sz="12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08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85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81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-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5"/>
          <p:cNvSpPr txBox="1"/>
          <p:nvPr>
            <p:ph idx="10" type="dt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1" type="ftr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2" type="sldNum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27000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/>
          <p:nvPr/>
        </p:nvSpPr>
        <p:spPr>
          <a:xfrm>
            <a:off x="0" y="4752126"/>
            <a:ext cx="12192000" cy="2112962"/>
          </a:xfrm>
          <a:custGeom>
            <a:rect b="b" l="l" r="r" t="t"/>
            <a:pathLst>
              <a:path extrusionOk="0" h="1331" w="5760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lt1">
              <a:alpha val="44705"/>
            </a:schemeClr>
          </a:solidFill>
          <a:ln>
            <a:noFill/>
          </a:ln>
          <a:effectLst>
            <a:outerShdw blurRad="50800" rotWithShape="0" algn="ctr" dir="16200000" dist="44450">
              <a:srgbClr val="000000">
                <a:alpha val="3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6"/>
          <p:cNvSpPr/>
          <p:nvPr/>
        </p:nvSpPr>
        <p:spPr>
          <a:xfrm>
            <a:off x="9753600" y="0"/>
            <a:ext cx="2438400" cy="6858000"/>
          </a:xfrm>
          <a:custGeom>
            <a:rect b="b" l="l" r="r" t="t"/>
            <a:pathLst>
              <a:path extrusionOk="0" h="4329" w="1914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  <a:effectLst>
            <a:outerShdw blurRad="50800" rotWithShape="0" algn="ctr" dir="10800000" dist="50800">
              <a:srgbClr val="000000">
                <a:alpha val="4470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16"/>
          <p:cNvSpPr txBox="1"/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Libre Franklin"/>
              <a:buNone/>
              <a:defRPr b="0" i="0" sz="46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16"/>
          <p:cNvSpPr txBox="1"/>
          <p:nvPr>
            <p:ph idx="1" type="body"/>
          </p:nvPr>
        </p:nvSpPr>
        <p:spPr>
          <a:xfrm>
            <a:off x="609600" y="1600201"/>
            <a:ext cx="9956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⦿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77190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340"/>
              <a:buFont typeface="Noto Sans Symbols"/>
              <a:buChar char="⚫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8139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040"/>
              <a:buFont typeface="Arial"/>
              <a:buChar char="○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Arial"/>
              <a:buChar char="-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Arial"/>
              <a:buChar char="-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6"/>
          <p:cNvSpPr txBox="1"/>
          <p:nvPr>
            <p:ph idx="10" type="dt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16"/>
          <p:cNvSpPr txBox="1"/>
          <p:nvPr>
            <p:ph idx="11" type="ftr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p16"/>
          <p:cNvSpPr txBox="1"/>
          <p:nvPr>
            <p:ph idx="12" type="sldNum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000" u="non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000" u="non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000" u="non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000" u="non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000" u="non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000" u="non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000" u="non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000" u="non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000" u="non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 txBox="1"/>
          <p:nvPr>
            <p:ph type="title"/>
          </p:nvPr>
        </p:nvSpPr>
        <p:spPr>
          <a:xfrm>
            <a:off x="523325" y="586599"/>
            <a:ext cx="10972800" cy="14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 fontScale="90000"/>
          </a:bodyPr>
          <a:lstStyle/>
          <a:p>
            <a:pPr indent="-1892935" lvl="0" marL="189293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500"/>
              <a:buFont typeface="Arial"/>
              <a:buNone/>
            </a:pPr>
            <a:r>
              <a:t/>
            </a:r>
            <a:endParaRPr b="1" sz="4000">
              <a:solidFill>
                <a:srgbClr val="4A86E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1892935" lvl="0" marL="189293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500"/>
              <a:buFont typeface="Arial"/>
              <a:buNone/>
            </a:pPr>
            <a:r>
              <a:t/>
            </a:r>
            <a:endParaRPr b="1" sz="4000">
              <a:solidFill>
                <a:srgbClr val="4A86E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1892935" lvl="0" marL="189293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500"/>
              <a:buFont typeface="Arial"/>
              <a:buNone/>
            </a:pPr>
            <a:r>
              <a:rPr b="1" lang="it-IT" sz="4000">
                <a:solidFill>
                  <a:srgbClr val="4A86E8"/>
                </a:solidFill>
                <a:latin typeface="Georgia"/>
                <a:ea typeface="Georgia"/>
                <a:cs typeface="Georgia"/>
                <a:sym typeface="Georgia"/>
              </a:rPr>
              <a:t>I. C. </a:t>
            </a:r>
            <a:r>
              <a:rPr b="1" lang="it-IT" sz="4000">
                <a:solidFill>
                  <a:srgbClr val="4A86E8"/>
                </a:solidFill>
                <a:latin typeface="Georgia"/>
                <a:ea typeface="Georgia"/>
                <a:cs typeface="Georgia"/>
                <a:sym typeface="Georgia"/>
              </a:rPr>
              <a:t>“</a:t>
            </a:r>
            <a:r>
              <a:rPr b="1" lang="it-IT" sz="4000">
                <a:solidFill>
                  <a:srgbClr val="4A86E8"/>
                </a:solidFill>
                <a:latin typeface="Georgia"/>
                <a:ea typeface="Georgia"/>
                <a:cs typeface="Georgia"/>
                <a:sym typeface="Georgia"/>
              </a:rPr>
              <a:t>DON RINALDO BERETTA</a:t>
            </a:r>
            <a:r>
              <a:rPr b="1" lang="it-IT" sz="4000">
                <a:solidFill>
                  <a:srgbClr val="4A86E8"/>
                </a:solidFill>
                <a:latin typeface="Georgia"/>
                <a:ea typeface="Georgia"/>
                <a:cs typeface="Georgia"/>
                <a:sym typeface="Georgia"/>
              </a:rPr>
              <a:t>”</a:t>
            </a:r>
            <a:endParaRPr b="1" sz="4000">
              <a:solidFill>
                <a:srgbClr val="4A86E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38150" lvl="0" marL="457200" rtl="0" algn="ctr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ct val="100000"/>
              <a:buFont typeface="Georgia"/>
              <a:buChar char="-"/>
            </a:pPr>
            <a:r>
              <a:rPr b="1" i="1" lang="it-IT" sz="3666">
                <a:solidFill>
                  <a:srgbClr val="4A86E8"/>
                </a:solidFill>
                <a:latin typeface="Georgia"/>
                <a:ea typeface="Georgia"/>
                <a:cs typeface="Georgia"/>
                <a:sym typeface="Georgia"/>
              </a:rPr>
              <a:t>Giussano -</a:t>
            </a:r>
            <a:endParaRPr b="1" i="1" sz="3666">
              <a:solidFill>
                <a:srgbClr val="4A86E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57031"/>
              <a:buFont typeface="Book Antiqua"/>
              <a:buNone/>
            </a:pPr>
            <a:br>
              <a:rPr lang="it-IT">
                <a:solidFill>
                  <a:srgbClr val="4A86E8"/>
                </a:solidFill>
              </a:rPr>
            </a:br>
            <a:endParaRPr sz="4266">
              <a:solidFill>
                <a:srgbClr val="4A86E8"/>
              </a:solidFill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236325" y="2746350"/>
            <a:ext cx="10871100" cy="193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 lnSpcReduction="10000"/>
          </a:bodyPr>
          <a:lstStyle/>
          <a:p>
            <a:pPr indent="0" lvl="0" marL="418465" marR="396875" rtl="0" algn="ctr">
              <a:lnSpc>
                <a:spcPct val="105000"/>
              </a:lnSpc>
              <a:spcBef>
                <a:spcPts val="241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41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Valutazione finale degli apprendimenti</a:t>
            </a:r>
            <a:endParaRPr sz="41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5714" lvl="0" marL="237490" marR="231140" rtl="0" algn="ctr">
              <a:spcBef>
                <a:spcPts val="14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41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delle alunne e degli alunni nella scuola primaria</a:t>
            </a:r>
            <a:r>
              <a:rPr b="1" lang="it-IT" sz="41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br>
              <a:rPr b="1" lang="it-IT" sz="41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it-IT" sz="41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il ritorno al giudizio sintetico.</a:t>
            </a:r>
            <a:endParaRPr b="1" sz="3000">
              <a:solidFill>
                <a:srgbClr val="0000FF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descr="Logo dell'istituto" id="96" name="Google Shape;9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68134" y="5779696"/>
            <a:ext cx="936319" cy="888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43ee9c6ed0_0_112"/>
          <p:cNvSpPr txBox="1"/>
          <p:nvPr>
            <p:ph type="title"/>
          </p:nvPr>
        </p:nvSpPr>
        <p:spPr>
          <a:xfrm>
            <a:off x="609600" y="650499"/>
            <a:ext cx="10972800" cy="14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 fontScale="90000"/>
          </a:bodyPr>
          <a:lstStyle/>
          <a:p>
            <a:pPr indent="0" lvl="0" marL="0" rtl="0" algn="ctr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333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NON SUFFICIENTE</a:t>
            </a:r>
            <a:r>
              <a:rPr b="1" lang="it-IT" sz="3000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L’alunno non riesce abitualmente a svolgere le attività proposte, anche se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guidato dal docente.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Applica solo saltuariamente conoscenze e abilità per svolgere alcuni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semplici compiti.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Si esprime con incertezza e in maniera non adeguata al contesto.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4047" lvl="0" marL="420624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5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5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4066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1F487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500"/>
              <a:buFont typeface="Arial"/>
              <a:buNone/>
            </a:pPr>
            <a:r>
              <a:t/>
            </a:r>
            <a:endParaRPr b="1" sz="400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45652"/>
              <a:buFont typeface="Book Antiqua"/>
              <a:buNone/>
            </a:pPr>
            <a:br>
              <a:rPr lang="it-IT">
                <a:solidFill>
                  <a:srgbClr val="4A86E8"/>
                </a:solidFill>
              </a:rPr>
            </a:br>
            <a:endParaRPr>
              <a:solidFill>
                <a:srgbClr val="4A86E8"/>
              </a:solidFill>
            </a:endParaRPr>
          </a:p>
        </p:txBody>
      </p:sp>
      <p:pic>
        <p:nvPicPr>
          <p:cNvPr descr="Logo dell'istituto" id="153" name="Google Shape;153;g343ee9c6ed0_0_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68134" y="5779696"/>
            <a:ext cx="936319" cy="888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43ee9c6ed0_0_121"/>
          <p:cNvSpPr txBox="1"/>
          <p:nvPr>
            <p:ph type="title"/>
          </p:nvPr>
        </p:nvSpPr>
        <p:spPr>
          <a:xfrm>
            <a:off x="556350" y="650499"/>
            <a:ext cx="10972800" cy="14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 fontScale="90000"/>
          </a:bodyPr>
          <a:lstStyle/>
          <a:p>
            <a:pPr indent="0" lvl="0" marL="0" rtl="0" algn="ctr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333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COSA SI VALUTA?</a:t>
            </a:r>
            <a:endParaRPr b="1" sz="3333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ct val="100000"/>
              <a:buFont typeface="Calibri"/>
              <a:buChar char="➔"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la padronanza e l’utilizzo dei contenuti disciplinari, delle abilità e delle competenze maturate;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22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ct val="100000"/>
              <a:buFont typeface="Calibri"/>
              <a:buChar char="➔"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l’uso del linguaggio specifico;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22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ct val="100000"/>
              <a:buFont typeface="Calibri"/>
              <a:buChar char="➔"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l’autonomia e la continuità nello svolgimento delle attività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anche in relazione al grado d’interesse;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22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ct val="100000"/>
              <a:buFont typeface="Calibri"/>
              <a:buChar char="➔"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la capacità di espressione e rielaborazione personale.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4047" lvl="0" marL="420624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5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5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4066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1F487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500"/>
              <a:buFont typeface="Arial"/>
              <a:buNone/>
            </a:pPr>
            <a:r>
              <a:t/>
            </a:r>
            <a:endParaRPr b="1" sz="400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45652"/>
              <a:buFont typeface="Book Antiqua"/>
              <a:buNone/>
            </a:pPr>
            <a:br>
              <a:rPr lang="it-IT">
                <a:solidFill>
                  <a:srgbClr val="4A86E8"/>
                </a:solidFill>
              </a:rPr>
            </a:br>
            <a:endParaRPr>
              <a:solidFill>
                <a:srgbClr val="4A86E8"/>
              </a:solidFill>
            </a:endParaRPr>
          </a:p>
        </p:txBody>
      </p:sp>
      <p:pic>
        <p:nvPicPr>
          <p:cNvPr descr="Logo dell'istituto" id="159" name="Google Shape;159;g343ee9c6ed0_0_1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68134" y="5779696"/>
            <a:ext cx="936319" cy="888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479fdf4dc7_1_0"/>
          <p:cNvSpPr txBox="1"/>
          <p:nvPr>
            <p:ph type="title"/>
          </p:nvPr>
        </p:nvSpPr>
        <p:spPr>
          <a:xfrm>
            <a:off x="556350" y="650499"/>
            <a:ext cx="10972800" cy="14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 fontScale="90000"/>
          </a:bodyPr>
          <a:lstStyle/>
          <a:p>
            <a:pPr indent="0" lvl="0" marL="0" rtl="0" algn="ctr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333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LA VALUTAZIONE IN ITINERE</a:t>
            </a:r>
            <a:endParaRPr b="1" sz="3333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Anche nella </a:t>
            </a:r>
            <a:r>
              <a:rPr b="1"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valutazione in itinere</a:t>
            </a: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, per garantire omogeneità di comunicazione con le famiglie, si è deciso di utilizzare i giudizi sintetici, ma con la possibilità per il docente di </a:t>
            </a:r>
            <a:r>
              <a:rPr lang="it-IT" sz="3000" u="sng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fornire descrizioni</a:t>
            </a: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di</a:t>
            </a: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ciò che la bambina o il bambino sa e sa fare e di come lo sa fare, per permettere la trasparenza e la leggibilità valutativa.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4047" lvl="0" marL="420624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5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5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4066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1F487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500"/>
              <a:buFont typeface="Arial"/>
              <a:buNone/>
            </a:pPr>
            <a:r>
              <a:t/>
            </a:r>
            <a:endParaRPr b="1" sz="400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45652"/>
              <a:buFont typeface="Book Antiqua"/>
              <a:buNone/>
            </a:pPr>
            <a:br>
              <a:rPr lang="it-IT">
                <a:solidFill>
                  <a:srgbClr val="4A86E8"/>
                </a:solidFill>
              </a:rPr>
            </a:br>
            <a:endParaRPr>
              <a:solidFill>
                <a:srgbClr val="4A86E8"/>
              </a:solidFill>
            </a:endParaRPr>
          </a:p>
        </p:txBody>
      </p:sp>
      <p:pic>
        <p:nvPicPr>
          <p:cNvPr descr="Logo dell'istituto" id="165" name="Google Shape;165;g3479fdf4dc7_1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68134" y="5779696"/>
            <a:ext cx="936319" cy="888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43ee9c6ed0_0_0"/>
          <p:cNvSpPr txBox="1"/>
          <p:nvPr>
            <p:ph type="title"/>
          </p:nvPr>
        </p:nvSpPr>
        <p:spPr>
          <a:xfrm>
            <a:off x="523325" y="1042975"/>
            <a:ext cx="10311900" cy="209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 fontScale="90000"/>
          </a:bodyPr>
          <a:lstStyle/>
          <a:p>
            <a:pPr indent="-1892935" lvl="0" marL="189293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500"/>
              <a:buFont typeface="Arial"/>
              <a:buNone/>
            </a:pPr>
            <a:r>
              <a:t/>
            </a:r>
            <a:endParaRPr b="1" sz="4000">
              <a:solidFill>
                <a:srgbClr val="4A86E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1892935" lvl="0" marL="189293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500"/>
              <a:buFont typeface="Arial"/>
              <a:buNone/>
            </a:pPr>
            <a:r>
              <a:t/>
            </a:r>
            <a:endParaRPr b="1" sz="4000">
              <a:solidFill>
                <a:srgbClr val="4A86E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24066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F487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4066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F487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4066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F487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4066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F487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4066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F487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4066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2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Articolo 3 comma 1  O.M. n° 3/2025</a:t>
            </a:r>
            <a:endParaRPr b="1" sz="32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4066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2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 decorrere dall’anno scolastico 2024/25….la valutazione periodica e finale degli apprendimenti è espressa, per </a:t>
            </a:r>
            <a:r>
              <a:rPr b="1" lang="it-IT" sz="32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ciascuna delle discipline</a:t>
            </a:r>
            <a:r>
              <a:rPr lang="it-IT" sz="32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di studio…, ivi compreso l’insegnamento trasversale dell’educazione civica…, attraverso</a:t>
            </a:r>
            <a:r>
              <a:rPr b="1" lang="it-IT" sz="32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giudizi sintetici </a:t>
            </a:r>
            <a:r>
              <a:rPr lang="it-IT" sz="32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correlati alla </a:t>
            </a:r>
            <a:r>
              <a:rPr b="1" lang="it-IT" sz="32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descrizione dei livelli di apprendimento </a:t>
            </a:r>
            <a:r>
              <a:rPr lang="it-IT" sz="32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raggiunti, nella </a:t>
            </a:r>
            <a:r>
              <a:rPr lang="it-IT" sz="3200" u="sng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prospettiva formativa</a:t>
            </a:r>
            <a:r>
              <a:rPr lang="it-IT" sz="32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della valutazione e della </a:t>
            </a:r>
            <a:r>
              <a:rPr lang="it-IT" sz="3200" u="sng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valorizzazione del miglioramento</a:t>
            </a:r>
            <a:r>
              <a:rPr lang="it-IT" sz="32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degli apprendimenti.</a:t>
            </a:r>
            <a:endParaRPr i="1" sz="320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500"/>
              <a:buFont typeface="Arial"/>
              <a:buNone/>
            </a:pPr>
            <a:r>
              <a:t/>
            </a:r>
            <a:endParaRPr b="1" sz="400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45652"/>
              <a:buFont typeface="Book Antiqua"/>
              <a:buNone/>
            </a:pPr>
            <a:br>
              <a:rPr lang="it-IT">
                <a:solidFill>
                  <a:srgbClr val="4A86E8"/>
                </a:solidFill>
              </a:rPr>
            </a:br>
            <a:endParaRPr>
              <a:solidFill>
                <a:srgbClr val="4A86E8"/>
              </a:solidFill>
            </a:endParaRPr>
          </a:p>
        </p:txBody>
      </p:sp>
      <p:pic>
        <p:nvPicPr>
          <p:cNvPr descr="Logo dell'istituto" id="102" name="Google Shape;102;g343ee9c6ed0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68134" y="5779696"/>
            <a:ext cx="936319" cy="888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4590cad764_0_0"/>
          <p:cNvSpPr txBox="1"/>
          <p:nvPr>
            <p:ph type="title"/>
          </p:nvPr>
        </p:nvSpPr>
        <p:spPr>
          <a:xfrm>
            <a:off x="523325" y="1042975"/>
            <a:ext cx="10311900" cy="209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 fontScale="900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333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COSA CAMBIA?</a:t>
            </a:r>
            <a:endParaRPr b="1" sz="2533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4066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20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500"/>
              <a:buFont typeface="Arial"/>
              <a:buNone/>
            </a:pPr>
            <a:r>
              <a:t/>
            </a:r>
            <a:endParaRPr b="1" sz="400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45652"/>
              <a:buFont typeface="Book Antiqua"/>
              <a:buNone/>
            </a:pPr>
            <a:br>
              <a:rPr lang="it-IT">
                <a:solidFill>
                  <a:srgbClr val="4A86E8"/>
                </a:solidFill>
              </a:rPr>
            </a:br>
            <a:endParaRPr>
              <a:solidFill>
                <a:srgbClr val="4A86E8"/>
              </a:solidFill>
            </a:endParaRPr>
          </a:p>
        </p:txBody>
      </p:sp>
      <p:pic>
        <p:nvPicPr>
          <p:cNvPr descr="Logo dell'istituto" id="108" name="Google Shape;108;g34590cad764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68134" y="5779696"/>
            <a:ext cx="936319" cy="888521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g34590cad764_0_0"/>
          <p:cNvSpPr/>
          <p:nvPr/>
        </p:nvSpPr>
        <p:spPr>
          <a:xfrm>
            <a:off x="1426125" y="1602175"/>
            <a:ext cx="5526300" cy="15393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>
                <a:solidFill>
                  <a:srgbClr val="0000FF"/>
                </a:solidFill>
              </a:rPr>
              <a:t>L</a:t>
            </a:r>
            <a:r>
              <a:rPr lang="it-IT" sz="2400">
                <a:solidFill>
                  <a:srgbClr val="0000FF"/>
                </a:solidFill>
              </a:rPr>
              <a:t>a valutazione periodica e finale è espressa con giudizi sintetici. </a:t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110" name="Google Shape;110;g34590cad764_0_0"/>
          <p:cNvSpPr/>
          <p:nvPr/>
        </p:nvSpPr>
        <p:spPr>
          <a:xfrm>
            <a:off x="4882125" y="3703325"/>
            <a:ext cx="5526300" cy="15393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>
                <a:solidFill>
                  <a:srgbClr val="0000FF"/>
                </a:solidFill>
              </a:rPr>
              <a:t>L</a:t>
            </a:r>
            <a:r>
              <a:rPr lang="it-IT" sz="2400">
                <a:solidFill>
                  <a:srgbClr val="0000FF"/>
                </a:solidFill>
              </a:rPr>
              <a:t>a valutazione periodica e finale si riferisce alle discipline nel loro complesso. </a:t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111" name="Google Shape;111;g34590cad764_0_0"/>
          <p:cNvSpPr/>
          <p:nvPr/>
        </p:nvSpPr>
        <p:spPr>
          <a:xfrm>
            <a:off x="5888550" y="2841800"/>
            <a:ext cx="1029000" cy="1080900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DFEAFB"/>
              </a:gs>
              <a:gs pos="100000">
                <a:srgbClr val="6E9CE7"/>
              </a:gs>
            </a:gsLst>
            <a:lin ang="5400012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43ee9c6ed0_0_12"/>
          <p:cNvSpPr txBox="1"/>
          <p:nvPr>
            <p:ph type="title"/>
          </p:nvPr>
        </p:nvSpPr>
        <p:spPr>
          <a:xfrm>
            <a:off x="523325" y="586599"/>
            <a:ext cx="10972800" cy="14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540000" spcFirstLastPara="1" rIns="45700" wrap="square" tIns="45700">
            <a:normAutofit fontScale="90000"/>
          </a:bodyPr>
          <a:lstStyle/>
          <a:p>
            <a:pPr indent="-1892935" lvl="0" marL="189293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500"/>
              <a:buFont typeface="Arial"/>
              <a:buNone/>
            </a:pPr>
            <a:r>
              <a:t/>
            </a:r>
            <a:endParaRPr b="1" sz="4000">
              <a:solidFill>
                <a:srgbClr val="4A86E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1892935" lvl="0" marL="189293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500"/>
              <a:buFont typeface="Arial"/>
              <a:buNone/>
            </a:pPr>
            <a:r>
              <a:t/>
            </a:r>
            <a:endParaRPr b="1" sz="4000">
              <a:solidFill>
                <a:srgbClr val="4A86E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24066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1F487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4066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1F487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2260"/>
              </a:spcBef>
              <a:spcAft>
                <a:spcPts val="0"/>
              </a:spcAft>
              <a:buNone/>
            </a:pPr>
            <a:r>
              <a:rPr b="1" lang="it-IT" sz="3333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QUALI GIUDIZI SINTETICI?</a:t>
            </a:r>
            <a:endParaRPr b="1" sz="3333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t/>
            </a:r>
            <a:endParaRPr b="1" sz="1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79999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2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I giudizi sintetici, da riportare nel documento di valutazione </a:t>
            </a:r>
            <a:endParaRPr sz="32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79999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2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per ciascuna disciplina, sono, in ordine decrescente:</a:t>
            </a:r>
            <a:endParaRPr sz="32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1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148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ct val="100000"/>
              <a:buFont typeface="Calibri"/>
              <a:buChar char="➔"/>
            </a:pPr>
            <a:r>
              <a:rPr b="1" lang="it-IT" sz="32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OTTIMO</a:t>
            </a:r>
            <a:endParaRPr b="1" sz="32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148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ct val="100000"/>
              <a:buFont typeface="Calibri"/>
              <a:buChar char="➔"/>
            </a:pPr>
            <a:r>
              <a:rPr b="1" lang="it-IT" sz="32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DISTINTO</a:t>
            </a:r>
            <a:endParaRPr b="1" sz="32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148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ct val="100000"/>
              <a:buFont typeface="Calibri"/>
              <a:buChar char="➔"/>
            </a:pPr>
            <a:r>
              <a:rPr b="1" lang="it-IT" sz="32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BUONO</a:t>
            </a:r>
            <a:endParaRPr b="1" sz="32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148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ct val="100000"/>
              <a:buFont typeface="Calibri"/>
              <a:buChar char="➔"/>
            </a:pPr>
            <a:r>
              <a:rPr b="1" lang="it-IT" sz="32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DISCRETO</a:t>
            </a:r>
            <a:endParaRPr b="1" sz="32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148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ct val="100000"/>
              <a:buFont typeface="Calibri"/>
              <a:buChar char="➔"/>
            </a:pPr>
            <a:r>
              <a:rPr b="1" lang="it-IT" sz="32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SUFFICIENTE</a:t>
            </a:r>
            <a:endParaRPr b="1" sz="32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148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ct val="100000"/>
              <a:buFont typeface="Calibri"/>
              <a:buChar char="➔"/>
            </a:pPr>
            <a:r>
              <a:rPr b="1" lang="it-IT" sz="32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NON SUFFICIENTE</a:t>
            </a:r>
            <a:endParaRPr b="1" sz="32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4066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1F487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500"/>
              <a:buFont typeface="Arial"/>
              <a:buNone/>
            </a:pPr>
            <a:r>
              <a:t/>
            </a:r>
            <a:endParaRPr b="1" sz="400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45652"/>
              <a:buFont typeface="Book Antiqua"/>
              <a:buNone/>
            </a:pPr>
            <a:br>
              <a:rPr lang="it-IT">
                <a:solidFill>
                  <a:srgbClr val="4A86E8"/>
                </a:solidFill>
              </a:rPr>
            </a:br>
            <a:endParaRPr>
              <a:solidFill>
                <a:srgbClr val="4A86E8"/>
              </a:solidFill>
            </a:endParaRPr>
          </a:p>
        </p:txBody>
      </p:sp>
      <p:pic>
        <p:nvPicPr>
          <p:cNvPr descr="Logo dell'istituto" id="117" name="Google Shape;117;g343ee9c6ed0_0_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19059" y="5364371"/>
            <a:ext cx="936319" cy="888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43ee9c6ed0_0_17"/>
          <p:cNvSpPr txBox="1"/>
          <p:nvPr>
            <p:ph type="title"/>
          </p:nvPr>
        </p:nvSpPr>
        <p:spPr>
          <a:xfrm>
            <a:off x="609600" y="650499"/>
            <a:ext cx="10972800" cy="14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 fontScale="90000"/>
          </a:bodyPr>
          <a:lstStyle/>
          <a:p>
            <a:pPr indent="0" lvl="0" marL="0" rtl="0" algn="ctr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000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 DESCRIZIONE DEI GIUDIZI SINTETICI</a:t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000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O.M. n° 3/2025</a:t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22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333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OTTIMO</a:t>
            </a:r>
            <a:endParaRPr b="1" sz="3333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22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5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L’alunno svolge e porta a termine le attività con autonomia e consapevolezza,</a:t>
            </a:r>
            <a:endParaRPr sz="265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5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riuscendo ad affrontare anche situazioni complesse e non proposte in</a:t>
            </a:r>
            <a:endParaRPr sz="265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5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precedenza.</a:t>
            </a:r>
            <a:endParaRPr sz="265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5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5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È in grado di utilizzare conoscenze, abilità e competenze per svolgere con</a:t>
            </a:r>
            <a:endParaRPr sz="265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5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continuità compiti e risolvere problemi, anche difficili, in modo originale e</a:t>
            </a:r>
            <a:endParaRPr sz="265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5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personale.</a:t>
            </a:r>
            <a:endParaRPr sz="265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5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5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Si esprime correttamente, con particolare proprietà di linguaggio, capacità</a:t>
            </a:r>
            <a:endParaRPr sz="265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5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critica e di argomentazione, in modalità adeguate al contesto.</a:t>
            </a:r>
            <a:endParaRPr sz="265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4066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500"/>
              <a:buFont typeface="Arial"/>
              <a:buNone/>
            </a:pPr>
            <a:r>
              <a:t/>
            </a:r>
            <a:endParaRPr b="1" sz="400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45652"/>
              <a:buFont typeface="Book Antiqua"/>
              <a:buNone/>
            </a:pPr>
            <a:br>
              <a:rPr lang="it-IT">
                <a:solidFill>
                  <a:srgbClr val="0000FF"/>
                </a:solidFill>
              </a:rPr>
            </a:br>
            <a:endParaRPr>
              <a:solidFill>
                <a:srgbClr val="0000FF"/>
              </a:solidFill>
            </a:endParaRPr>
          </a:p>
        </p:txBody>
      </p:sp>
      <p:pic>
        <p:nvPicPr>
          <p:cNvPr descr="Logo dell'istituto" id="123" name="Google Shape;123;g343ee9c6ed0_0_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68134" y="5779696"/>
            <a:ext cx="936319" cy="888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43ee9c6ed0_0_92"/>
          <p:cNvSpPr txBox="1"/>
          <p:nvPr>
            <p:ph type="title"/>
          </p:nvPr>
        </p:nvSpPr>
        <p:spPr>
          <a:xfrm>
            <a:off x="609600" y="650500"/>
            <a:ext cx="10972800" cy="82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80000" spcFirstLastPara="1" rIns="45700" wrap="square" tIns="45700">
            <a:normAutofit fontScale="90000"/>
          </a:bodyPr>
          <a:lstStyle/>
          <a:p>
            <a:pPr indent="0" lvl="0" marL="0" rtl="0" algn="ctr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000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333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DISTINTO</a:t>
            </a:r>
            <a:endParaRPr b="1" sz="3333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490"/>
              <a:buFont typeface="Arial"/>
              <a:buNone/>
            </a:pPr>
            <a:r>
              <a:rPr lang="it-IT" sz="265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    L’alunno svolge e porta a termine le attività con autonomia e consapevolezza, </a:t>
            </a:r>
            <a:endParaRPr sz="265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490"/>
              <a:buFont typeface="Arial"/>
              <a:buNone/>
            </a:pPr>
            <a:r>
              <a:rPr lang="it-IT" sz="265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    riuscendo ad affrontare anche situazioni complesse.</a:t>
            </a:r>
            <a:endParaRPr sz="265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179999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490"/>
              <a:buFont typeface="Arial"/>
              <a:buNone/>
            </a:pPr>
            <a:r>
              <a:t/>
            </a:r>
            <a:endParaRPr sz="265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490"/>
              <a:buFont typeface="Arial"/>
              <a:buNone/>
            </a:pPr>
            <a:r>
              <a:rPr lang="it-IT" sz="265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	È in grado di utilizzare conoscenze, abilità e competenze per svolgere con continuità compiti e risolvere problemi anche difficili.</a:t>
            </a:r>
            <a:endParaRPr sz="265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179999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490"/>
              <a:buFont typeface="Arial"/>
              <a:buNone/>
            </a:pPr>
            <a:r>
              <a:t/>
            </a:r>
            <a:endParaRPr sz="265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490"/>
              <a:buFont typeface="Arial"/>
              <a:buNone/>
            </a:pPr>
            <a:r>
              <a:rPr lang="it-IT" sz="265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	Si esprime correttamente, con proprietà di linguaggio e capacità di argomentazione, </a:t>
            </a:r>
            <a:endParaRPr sz="265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490"/>
              <a:buFont typeface="Arial"/>
              <a:buNone/>
            </a:pPr>
            <a:r>
              <a:rPr lang="it-IT" sz="265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     in modalità adeguate al contesto.</a:t>
            </a:r>
            <a:endParaRPr sz="265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5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4066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1F487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500"/>
              <a:buFont typeface="Arial"/>
              <a:buNone/>
            </a:pPr>
            <a:r>
              <a:t/>
            </a:r>
            <a:endParaRPr b="1" sz="400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45652"/>
              <a:buFont typeface="Book Antiqua"/>
              <a:buNone/>
            </a:pPr>
            <a:br>
              <a:rPr lang="it-IT">
                <a:solidFill>
                  <a:srgbClr val="4A86E8"/>
                </a:solidFill>
              </a:rPr>
            </a:br>
            <a:endParaRPr>
              <a:solidFill>
                <a:srgbClr val="4A86E8"/>
              </a:solidFill>
            </a:endParaRPr>
          </a:p>
        </p:txBody>
      </p:sp>
      <p:pic>
        <p:nvPicPr>
          <p:cNvPr descr="Logo dell'istituto" id="129" name="Google Shape;129;g343ee9c6ed0_0_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68134" y="5779696"/>
            <a:ext cx="936319" cy="888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43ee9c6ed0_0_97"/>
          <p:cNvSpPr txBox="1"/>
          <p:nvPr>
            <p:ph type="title"/>
          </p:nvPr>
        </p:nvSpPr>
        <p:spPr>
          <a:xfrm>
            <a:off x="609600" y="650499"/>
            <a:ext cx="10972800" cy="14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 fontScale="90000"/>
          </a:bodyPr>
          <a:lstStyle/>
          <a:p>
            <a:pPr indent="0" lvl="0" marL="0" rtl="0" algn="ctr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333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BUONO</a:t>
            </a:r>
            <a:r>
              <a:rPr b="1" lang="it-IT" sz="3333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3333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L’alunno svolge e porta a termine le attività con autonomia e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consapevolezza.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È in grado di utilizzare conoscenze, abilità e competenze per svolgere con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continuità compiti e risolvere problemi.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Si esprime correttamente, collegando le principali informazioni e usando 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un linguaggio adeguato al contesto.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4047" lvl="0" marL="420624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5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5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4066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1F487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500"/>
              <a:buFont typeface="Arial"/>
              <a:buNone/>
            </a:pPr>
            <a:r>
              <a:t/>
            </a:r>
            <a:endParaRPr b="1" sz="400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45652"/>
              <a:buFont typeface="Book Antiqua"/>
              <a:buNone/>
            </a:pPr>
            <a:br>
              <a:rPr lang="it-IT">
                <a:solidFill>
                  <a:srgbClr val="4A86E8"/>
                </a:solidFill>
              </a:rPr>
            </a:br>
            <a:endParaRPr>
              <a:solidFill>
                <a:srgbClr val="4A86E8"/>
              </a:solidFill>
            </a:endParaRPr>
          </a:p>
        </p:txBody>
      </p:sp>
      <p:pic>
        <p:nvPicPr>
          <p:cNvPr descr="Logo dell'istituto" id="135" name="Google Shape;135;g343ee9c6ed0_0_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68134" y="5779696"/>
            <a:ext cx="936319" cy="888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43ee9c6ed0_0_102"/>
          <p:cNvSpPr txBox="1"/>
          <p:nvPr>
            <p:ph type="title"/>
          </p:nvPr>
        </p:nvSpPr>
        <p:spPr>
          <a:xfrm>
            <a:off x="609600" y="650499"/>
            <a:ext cx="10972800" cy="14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 fontScale="90000"/>
          </a:bodyPr>
          <a:lstStyle/>
          <a:p>
            <a:pPr indent="0" lvl="0" marL="0" rtl="0" algn="ctr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333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DISCRETO</a:t>
            </a:r>
            <a:endParaRPr b="1" sz="3333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L’alunno svolge e porta a termine le attività con parziale autonomia e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consapevolezza.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È in grado di utilizzare alcune conoscenze, abilità e competenze per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svolgere compiti e risolvere problemi non particolarmente complessi.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Si esprime correttamente, con un lessico semplice e adeguato al contesto.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4047" lvl="0" marL="420624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5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5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4066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1F487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500"/>
              <a:buFont typeface="Arial"/>
              <a:buNone/>
            </a:pPr>
            <a:r>
              <a:t/>
            </a:r>
            <a:endParaRPr b="1" sz="400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45652"/>
              <a:buFont typeface="Book Antiqua"/>
              <a:buNone/>
            </a:pPr>
            <a:br>
              <a:rPr lang="it-IT">
                <a:solidFill>
                  <a:srgbClr val="4A86E8"/>
                </a:solidFill>
              </a:rPr>
            </a:br>
            <a:endParaRPr>
              <a:solidFill>
                <a:srgbClr val="4A86E8"/>
              </a:solidFill>
            </a:endParaRPr>
          </a:p>
        </p:txBody>
      </p:sp>
      <p:pic>
        <p:nvPicPr>
          <p:cNvPr descr="Logo dell'istituto" id="141" name="Google Shape;141;g343ee9c6ed0_0_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68134" y="5779696"/>
            <a:ext cx="936319" cy="888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43ee9c6ed0_0_107"/>
          <p:cNvSpPr txBox="1"/>
          <p:nvPr>
            <p:ph type="title"/>
          </p:nvPr>
        </p:nvSpPr>
        <p:spPr>
          <a:xfrm>
            <a:off x="609600" y="650499"/>
            <a:ext cx="10972800" cy="14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 fontScale="90000"/>
          </a:bodyPr>
          <a:lstStyle/>
          <a:p>
            <a:pPr indent="0" lvl="0" marL="0" rtl="0" algn="ctr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333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SUFFICIENTE</a:t>
            </a:r>
            <a:endParaRPr b="1" sz="3333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L’alunno svolge le attività principalmente sotto la guida e con il supporto 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del docente.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È in grado di applicare alcune conoscenze e abilità per svolgere semplici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compiti e risolvere problemi, solo se già affrontati in precedenza.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Si esprime con un lessico limitato e con qualche incertezza.</a:t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4047" lvl="0" marL="420624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5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5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226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4066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1F487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500"/>
              <a:buFont typeface="Arial"/>
              <a:buNone/>
            </a:pPr>
            <a:r>
              <a:t/>
            </a:r>
            <a:endParaRPr b="1" sz="400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45652"/>
              <a:buFont typeface="Book Antiqua"/>
              <a:buNone/>
            </a:pPr>
            <a:br>
              <a:rPr lang="it-IT">
                <a:solidFill>
                  <a:srgbClr val="4A86E8"/>
                </a:solidFill>
              </a:rPr>
            </a:br>
            <a:endParaRPr>
              <a:solidFill>
                <a:srgbClr val="4A86E8"/>
              </a:solidFill>
            </a:endParaRPr>
          </a:p>
        </p:txBody>
      </p:sp>
      <p:pic>
        <p:nvPicPr>
          <p:cNvPr descr="Logo dell'istituto" id="147" name="Google Shape;147;g343ee9c6ed0_0_1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68134" y="5779696"/>
            <a:ext cx="936319" cy="888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cnologia">
  <a:themeElements>
    <a:clrScheme name="Tecnologia">
      <a:dk1>
        <a:srgbClr val="000000"/>
      </a:dk1>
      <a:lt1>
        <a:srgbClr val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2019-05-15T15:53:07Z</dcterms:created>
  <dc:creator>elisa cantú</dc:creator>
</cp:coreProperties>
</file>